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3.xml" ContentType="application/vnd.openxmlformats-officedocument.theme+xml"/>
  <Override PartName="/ppt/slideLayouts/slideLayout2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4"/>
    <p:sldMasterId id="2147483735" r:id="rId5"/>
    <p:sldMasterId id="2147483675" r:id="rId6"/>
    <p:sldMasterId id="2147483715" r:id="rId7"/>
  </p:sldMasterIdLst>
  <p:notesMasterIdLst>
    <p:notesMasterId r:id="rId43"/>
  </p:notesMasterIdLst>
  <p:handoutMasterIdLst>
    <p:handoutMasterId r:id="rId44"/>
  </p:handoutMasterIdLst>
  <p:sldIdLst>
    <p:sldId id="784" r:id="rId8"/>
    <p:sldId id="11826" r:id="rId9"/>
    <p:sldId id="11834" r:id="rId10"/>
    <p:sldId id="11773" r:id="rId11"/>
    <p:sldId id="11886" r:id="rId12"/>
    <p:sldId id="11833" r:id="rId13"/>
    <p:sldId id="11887" r:id="rId14"/>
    <p:sldId id="11822" r:id="rId15"/>
    <p:sldId id="11845" r:id="rId16"/>
    <p:sldId id="11888" r:id="rId17"/>
    <p:sldId id="11820" r:id="rId18"/>
    <p:sldId id="11919" r:id="rId19"/>
    <p:sldId id="11832" r:id="rId20"/>
    <p:sldId id="11882" r:id="rId21"/>
    <p:sldId id="11873" r:id="rId22"/>
    <p:sldId id="11872" r:id="rId23"/>
    <p:sldId id="11912" r:id="rId24"/>
    <p:sldId id="11893" r:id="rId25"/>
    <p:sldId id="11891" r:id="rId26"/>
    <p:sldId id="11897" r:id="rId27"/>
    <p:sldId id="11896" r:id="rId28"/>
    <p:sldId id="11884" r:id="rId29"/>
    <p:sldId id="11894" r:id="rId30"/>
    <p:sldId id="11861" r:id="rId31"/>
    <p:sldId id="11817" r:id="rId32"/>
    <p:sldId id="11924" r:id="rId33"/>
    <p:sldId id="11925" r:id="rId34"/>
    <p:sldId id="11926" r:id="rId35"/>
    <p:sldId id="11927" r:id="rId36"/>
    <p:sldId id="11928" r:id="rId37"/>
    <p:sldId id="11900" r:id="rId38"/>
    <p:sldId id="11922" r:id="rId39"/>
    <p:sldId id="11923" r:id="rId40"/>
    <p:sldId id="11918" r:id="rId41"/>
    <p:sldId id="11917" r:id="rId42"/>
  </p:sldIdLst>
  <p:sldSz cx="12192000" cy="6858000"/>
  <p:notesSz cx="7104063" cy="10234613"/>
  <p:defaultTextStyle>
    <a:defPPr>
      <a:defRPr lang="et-E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E7E9DDA1-FC60-450F-8DCB-307BB9EAD452}">
          <p14:sldIdLst>
            <p14:sldId id="784"/>
            <p14:sldId id="11826"/>
            <p14:sldId id="11834"/>
            <p14:sldId id="11773"/>
            <p14:sldId id="11886"/>
            <p14:sldId id="11833"/>
            <p14:sldId id="11887"/>
            <p14:sldId id="11822"/>
            <p14:sldId id="11845"/>
            <p14:sldId id="11888"/>
            <p14:sldId id="11820"/>
            <p14:sldId id="11919"/>
            <p14:sldId id="11832"/>
            <p14:sldId id="11882"/>
            <p14:sldId id="11873"/>
            <p14:sldId id="11872"/>
            <p14:sldId id="11912"/>
            <p14:sldId id="11893"/>
            <p14:sldId id="11891"/>
            <p14:sldId id="11897"/>
            <p14:sldId id="11896"/>
            <p14:sldId id="11884"/>
            <p14:sldId id="11894"/>
            <p14:sldId id="11861"/>
            <p14:sldId id="11817"/>
            <p14:sldId id="11924"/>
            <p14:sldId id="11925"/>
            <p14:sldId id="11926"/>
            <p14:sldId id="11927"/>
            <p14:sldId id="11928"/>
            <p14:sldId id="11900"/>
            <p14:sldId id="11922"/>
            <p14:sldId id="11923"/>
            <p14:sldId id="11918"/>
            <p14:sldId id="11917"/>
          </p14:sldIdLst>
        </p14:section>
      </p14:sectionLst>
    </p:ext>
    <p:ext uri="{EFAFB233-063F-42B5-8137-9DF3F51BA10A}">
      <p15:sldGuideLst xmlns:p15="http://schemas.microsoft.com/office/powerpoint/2012/main">
        <p15:guide id="1" orient="horz" pos="1457" userDrawn="1">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trautins, Peteris" initials="SP" lastIdx="16" clrIdx="0">
    <p:extLst>
      <p:ext uri="{19B8F6BF-5375-455C-9EA6-DF929625EA0E}">
        <p15:presenceInfo xmlns:p15="http://schemas.microsoft.com/office/powerpoint/2012/main" userId="S::Peteris.Strautins@luminorgroup.com::b3488ca1-728e-4bf6-94d5-d79a705f79f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4A72"/>
    <a:srgbClr val="6E0342"/>
    <a:srgbClr val="3A3B3C"/>
    <a:srgbClr val="778B59"/>
    <a:srgbClr val="CC00CC"/>
    <a:srgbClr val="B88D97"/>
    <a:srgbClr val="6EAAD2"/>
    <a:srgbClr val="57C962"/>
    <a:srgbClr val="BDB5BD"/>
    <a:srgbClr val="A8464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7BE2DA4-EB82-44C4-8DE4-598F314260DB}" v="1" dt="2026-10-14T02:24:20.87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286" autoAdjust="0"/>
    <p:restoredTop sz="94660"/>
  </p:normalViewPr>
  <p:slideViewPr>
    <p:cSldViewPr snapToGrid="0">
      <p:cViewPr varScale="1">
        <p:scale>
          <a:sx n="70" d="100"/>
          <a:sy n="70" d="100"/>
        </p:scale>
        <p:origin x="412" y="52"/>
      </p:cViewPr>
      <p:guideLst>
        <p:guide orient="horz" pos="1457"/>
        <p:guide pos="3840"/>
      </p:guideLst>
    </p:cSldViewPr>
  </p:slideViewPr>
  <p:notesTextViewPr>
    <p:cViewPr>
      <p:scale>
        <a:sx n="1" d="1"/>
        <a:sy n="1" d="1"/>
      </p:scale>
      <p:origin x="0" y="0"/>
    </p:cViewPr>
  </p:notesTextViewPr>
  <p:sorterViewPr>
    <p:cViewPr>
      <p:scale>
        <a:sx n="100" d="100"/>
        <a:sy n="100" d="100"/>
      </p:scale>
      <p:origin x="0" y="-160"/>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viewProps" Target="viewProps.xml"/><Relationship Id="rId50" Type="http://schemas.microsoft.com/office/2015/10/relationships/revisionInfo" Target="revisionInfo.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commentAuthors" Target="commentAuthor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tableStyles" Target="tableStyle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notesMaster" Target="notesMasters/notesMaster1.xml"/><Relationship Id="rId48" Type="http://schemas.openxmlformats.org/officeDocument/2006/relationships/theme" Target="theme/theme1.xml"/><Relationship Id="rId8" Type="http://schemas.openxmlformats.org/officeDocument/2006/relationships/slide" Target="slides/slide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presProps" Target="presProps.xml"/><Relationship Id="rId20" Type="http://schemas.openxmlformats.org/officeDocument/2006/relationships/slide" Target="slides/slide13.xml"/><Relationship Id="rId41" Type="http://schemas.openxmlformats.org/officeDocument/2006/relationships/slide" Target="slides/slide34.xml"/><Relationship Id="rId1" Type="http://schemas.openxmlformats.org/officeDocument/2006/relationships/customXml" Target="../customXml/item1.xml"/><Relationship Id="rId6"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A1C95E7-13BC-4960-BD88-9C3A85E14951}"/>
              </a:ext>
            </a:extLst>
          </p:cNvPr>
          <p:cNvSpPr>
            <a:spLocks noGrp="1"/>
          </p:cNvSpPr>
          <p:nvPr>
            <p:ph type="hdr" sz="quarter"/>
          </p:nvPr>
        </p:nvSpPr>
        <p:spPr>
          <a:xfrm>
            <a:off x="1" y="0"/>
            <a:ext cx="3078427" cy="513508"/>
          </a:xfrm>
          <a:prstGeom prst="rect">
            <a:avLst/>
          </a:prstGeom>
        </p:spPr>
        <p:txBody>
          <a:bodyPr vert="horz" lIns="94768" tIns="47384" rIns="94768" bIns="47384" rtlCol="0"/>
          <a:lstStyle>
            <a:lvl1pPr algn="l">
              <a:defRPr sz="1200"/>
            </a:lvl1pPr>
          </a:lstStyle>
          <a:p>
            <a:endParaRPr lang="et-EE"/>
          </a:p>
        </p:txBody>
      </p:sp>
      <p:sp>
        <p:nvSpPr>
          <p:cNvPr id="3" name="Date Placeholder 2">
            <a:extLst>
              <a:ext uri="{FF2B5EF4-FFF2-40B4-BE49-F238E27FC236}">
                <a16:creationId xmlns:a16="http://schemas.microsoft.com/office/drawing/2014/main" id="{5A270247-E7BE-469D-9CB4-CC77382B7126}"/>
              </a:ext>
            </a:extLst>
          </p:cNvPr>
          <p:cNvSpPr>
            <a:spLocks noGrp="1"/>
          </p:cNvSpPr>
          <p:nvPr>
            <p:ph type="dt" sz="quarter" idx="1"/>
          </p:nvPr>
        </p:nvSpPr>
        <p:spPr>
          <a:xfrm>
            <a:off x="4023993" y="0"/>
            <a:ext cx="3078427" cy="513508"/>
          </a:xfrm>
          <a:prstGeom prst="rect">
            <a:avLst/>
          </a:prstGeom>
        </p:spPr>
        <p:txBody>
          <a:bodyPr vert="horz" lIns="94768" tIns="47384" rIns="94768" bIns="47384" rtlCol="0"/>
          <a:lstStyle>
            <a:lvl1pPr algn="r">
              <a:defRPr sz="1200"/>
            </a:lvl1pPr>
          </a:lstStyle>
          <a:p>
            <a:fld id="{8FF93BD0-52B6-4CA1-A8DC-4768656AA757}" type="datetimeFigureOut">
              <a:rPr lang="et-EE" smtClean="0"/>
              <a:t>14.10.2026</a:t>
            </a:fld>
            <a:endParaRPr lang="et-EE"/>
          </a:p>
        </p:txBody>
      </p:sp>
      <p:sp>
        <p:nvSpPr>
          <p:cNvPr id="4" name="Footer Placeholder 3">
            <a:extLst>
              <a:ext uri="{FF2B5EF4-FFF2-40B4-BE49-F238E27FC236}">
                <a16:creationId xmlns:a16="http://schemas.microsoft.com/office/drawing/2014/main" id="{5F11D9C9-C840-4821-82B8-3B9192BC0412}"/>
              </a:ext>
            </a:extLst>
          </p:cNvPr>
          <p:cNvSpPr>
            <a:spLocks noGrp="1"/>
          </p:cNvSpPr>
          <p:nvPr>
            <p:ph type="ftr" sz="quarter" idx="2"/>
          </p:nvPr>
        </p:nvSpPr>
        <p:spPr>
          <a:xfrm>
            <a:off x="1" y="9721107"/>
            <a:ext cx="3078427" cy="513507"/>
          </a:xfrm>
          <a:prstGeom prst="rect">
            <a:avLst/>
          </a:prstGeom>
        </p:spPr>
        <p:txBody>
          <a:bodyPr vert="horz" lIns="94768" tIns="47384" rIns="94768" bIns="47384" rtlCol="0" anchor="b"/>
          <a:lstStyle>
            <a:lvl1pPr algn="l">
              <a:defRPr sz="1200"/>
            </a:lvl1pPr>
          </a:lstStyle>
          <a:p>
            <a:endParaRPr lang="et-EE"/>
          </a:p>
        </p:txBody>
      </p:sp>
      <p:sp>
        <p:nvSpPr>
          <p:cNvPr id="5" name="Slide Number Placeholder 4">
            <a:extLst>
              <a:ext uri="{FF2B5EF4-FFF2-40B4-BE49-F238E27FC236}">
                <a16:creationId xmlns:a16="http://schemas.microsoft.com/office/drawing/2014/main" id="{5AC0EFDA-DC6E-4785-9D2C-3C6EBFD5A6AE}"/>
              </a:ext>
            </a:extLst>
          </p:cNvPr>
          <p:cNvSpPr>
            <a:spLocks noGrp="1"/>
          </p:cNvSpPr>
          <p:nvPr>
            <p:ph type="sldNum" sz="quarter" idx="3"/>
          </p:nvPr>
        </p:nvSpPr>
        <p:spPr>
          <a:xfrm>
            <a:off x="4023993" y="9721107"/>
            <a:ext cx="3078427" cy="513507"/>
          </a:xfrm>
          <a:prstGeom prst="rect">
            <a:avLst/>
          </a:prstGeom>
        </p:spPr>
        <p:txBody>
          <a:bodyPr vert="horz" lIns="94768" tIns="47384" rIns="94768" bIns="47384" rtlCol="0" anchor="b"/>
          <a:lstStyle>
            <a:lvl1pPr algn="r">
              <a:defRPr sz="1200"/>
            </a:lvl1pPr>
          </a:lstStyle>
          <a:p>
            <a:fld id="{7435B88C-83DC-4317-9201-63EF9FE1D584}" type="slidenum">
              <a:rPr lang="et-EE" smtClean="0"/>
              <a:t>‹#›</a:t>
            </a:fld>
            <a:endParaRPr lang="et-EE"/>
          </a:p>
        </p:txBody>
      </p:sp>
    </p:spTree>
    <p:extLst>
      <p:ext uri="{BB962C8B-B14F-4D97-AF65-F5344CB8AC3E}">
        <p14:creationId xmlns:p14="http://schemas.microsoft.com/office/powerpoint/2010/main" val="11140570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78427" cy="513508"/>
          </a:xfrm>
          <a:prstGeom prst="rect">
            <a:avLst/>
          </a:prstGeom>
        </p:spPr>
        <p:txBody>
          <a:bodyPr vert="horz" lIns="94768" tIns="47384" rIns="94768" bIns="47384" rtlCol="0"/>
          <a:lstStyle>
            <a:lvl1pPr algn="l">
              <a:defRPr sz="1200"/>
            </a:lvl1pPr>
          </a:lstStyle>
          <a:p>
            <a:endParaRPr lang="et-EE"/>
          </a:p>
        </p:txBody>
      </p:sp>
      <p:sp>
        <p:nvSpPr>
          <p:cNvPr id="3" name="Date Placeholder 2"/>
          <p:cNvSpPr>
            <a:spLocks noGrp="1"/>
          </p:cNvSpPr>
          <p:nvPr>
            <p:ph type="dt" idx="1"/>
          </p:nvPr>
        </p:nvSpPr>
        <p:spPr>
          <a:xfrm>
            <a:off x="4023993" y="0"/>
            <a:ext cx="3078427" cy="513508"/>
          </a:xfrm>
          <a:prstGeom prst="rect">
            <a:avLst/>
          </a:prstGeom>
        </p:spPr>
        <p:txBody>
          <a:bodyPr vert="horz" lIns="94768" tIns="47384" rIns="94768" bIns="47384" rtlCol="0"/>
          <a:lstStyle>
            <a:lvl1pPr algn="r">
              <a:defRPr sz="1200"/>
            </a:lvl1pPr>
          </a:lstStyle>
          <a:p>
            <a:fld id="{FB44BEF9-E74A-4DB1-AF17-AC56DE75D9D1}" type="datetimeFigureOut">
              <a:rPr lang="et-EE" smtClean="0"/>
              <a:t>14.10.2026</a:t>
            </a:fld>
            <a:endParaRPr lang="et-EE"/>
          </a:p>
        </p:txBody>
      </p:sp>
      <p:sp>
        <p:nvSpPr>
          <p:cNvPr id="4" name="Slide Image Placeholder 3"/>
          <p:cNvSpPr>
            <a:spLocks noGrp="1" noRot="1" noChangeAspect="1"/>
          </p:cNvSpPr>
          <p:nvPr>
            <p:ph type="sldImg" idx="2"/>
          </p:nvPr>
        </p:nvSpPr>
        <p:spPr>
          <a:xfrm>
            <a:off x="482600" y="1279525"/>
            <a:ext cx="6138863" cy="3454400"/>
          </a:xfrm>
          <a:prstGeom prst="rect">
            <a:avLst/>
          </a:prstGeom>
          <a:noFill/>
          <a:ln w="12700">
            <a:solidFill>
              <a:prstClr val="black"/>
            </a:solidFill>
          </a:ln>
        </p:spPr>
        <p:txBody>
          <a:bodyPr vert="horz" lIns="94768" tIns="47384" rIns="94768" bIns="47384" rtlCol="0" anchor="ctr"/>
          <a:lstStyle/>
          <a:p>
            <a:endParaRPr lang="et-EE"/>
          </a:p>
        </p:txBody>
      </p:sp>
      <p:sp>
        <p:nvSpPr>
          <p:cNvPr id="5" name="Notes Placeholder 4"/>
          <p:cNvSpPr>
            <a:spLocks noGrp="1"/>
          </p:cNvSpPr>
          <p:nvPr>
            <p:ph type="body" sz="quarter" idx="3"/>
          </p:nvPr>
        </p:nvSpPr>
        <p:spPr>
          <a:xfrm>
            <a:off x="710407" y="4925407"/>
            <a:ext cx="5683250" cy="4029879"/>
          </a:xfrm>
          <a:prstGeom prst="rect">
            <a:avLst/>
          </a:prstGeom>
        </p:spPr>
        <p:txBody>
          <a:bodyPr vert="horz" lIns="94768" tIns="47384" rIns="94768" bIns="4738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
        <p:nvSpPr>
          <p:cNvPr id="6" name="Footer Placeholder 5"/>
          <p:cNvSpPr>
            <a:spLocks noGrp="1"/>
          </p:cNvSpPr>
          <p:nvPr>
            <p:ph type="ftr" sz="quarter" idx="4"/>
          </p:nvPr>
        </p:nvSpPr>
        <p:spPr>
          <a:xfrm>
            <a:off x="1" y="9721107"/>
            <a:ext cx="3078427" cy="513507"/>
          </a:xfrm>
          <a:prstGeom prst="rect">
            <a:avLst/>
          </a:prstGeom>
        </p:spPr>
        <p:txBody>
          <a:bodyPr vert="horz" lIns="94768" tIns="47384" rIns="94768" bIns="47384" rtlCol="0" anchor="b"/>
          <a:lstStyle>
            <a:lvl1pPr algn="l">
              <a:defRPr sz="1200"/>
            </a:lvl1pPr>
          </a:lstStyle>
          <a:p>
            <a:endParaRPr lang="et-EE"/>
          </a:p>
        </p:txBody>
      </p:sp>
      <p:sp>
        <p:nvSpPr>
          <p:cNvPr id="7" name="Slide Number Placeholder 6"/>
          <p:cNvSpPr>
            <a:spLocks noGrp="1"/>
          </p:cNvSpPr>
          <p:nvPr>
            <p:ph type="sldNum" sz="quarter" idx="5"/>
          </p:nvPr>
        </p:nvSpPr>
        <p:spPr>
          <a:xfrm>
            <a:off x="4023993" y="9721107"/>
            <a:ext cx="3078427" cy="513507"/>
          </a:xfrm>
          <a:prstGeom prst="rect">
            <a:avLst/>
          </a:prstGeom>
        </p:spPr>
        <p:txBody>
          <a:bodyPr vert="horz" lIns="94768" tIns="47384" rIns="94768" bIns="47384" rtlCol="0" anchor="b"/>
          <a:lstStyle>
            <a:lvl1pPr algn="r">
              <a:defRPr sz="1200"/>
            </a:lvl1pPr>
          </a:lstStyle>
          <a:p>
            <a:fld id="{B1278E0F-5C33-4195-A529-5595E4A39383}" type="slidenum">
              <a:rPr lang="et-EE" smtClean="0"/>
              <a:t>‹#›</a:t>
            </a:fld>
            <a:endParaRPr lang="et-EE"/>
          </a:p>
        </p:txBody>
      </p:sp>
    </p:spTree>
    <p:extLst>
      <p:ext uri="{BB962C8B-B14F-4D97-AF65-F5344CB8AC3E}">
        <p14:creationId xmlns:p14="http://schemas.microsoft.com/office/powerpoint/2010/main" val="26954508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5"/>
          </p:nvPr>
        </p:nvSpPr>
        <p:spPr/>
        <p:txBody>
          <a:bodyPr/>
          <a:lstStyle/>
          <a:p>
            <a:fld id="{B1278E0F-5C33-4195-A529-5595E4A39383}" type="slidenum">
              <a:rPr lang="et-EE" smtClean="0"/>
              <a:t>1</a:t>
            </a:fld>
            <a:endParaRPr lang="et-EE"/>
          </a:p>
        </p:txBody>
      </p:sp>
    </p:spTree>
    <p:extLst>
      <p:ext uri="{BB962C8B-B14F-4D97-AF65-F5344CB8AC3E}">
        <p14:creationId xmlns:p14="http://schemas.microsoft.com/office/powerpoint/2010/main" val="10047351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5"/>
          </p:nvPr>
        </p:nvSpPr>
        <p:spPr/>
        <p:txBody>
          <a:bodyPr/>
          <a:lstStyle/>
          <a:p>
            <a:fld id="{B1278E0F-5C33-4195-A529-5595E4A39383}" type="slidenum">
              <a:rPr lang="et-EE" smtClean="0"/>
              <a:t>3</a:t>
            </a:fld>
            <a:endParaRPr lang="et-EE"/>
          </a:p>
        </p:txBody>
      </p:sp>
    </p:spTree>
    <p:extLst>
      <p:ext uri="{BB962C8B-B14F-4D97-AF65-F5344CB8AC3E}">
        <p14:creationId xmlns:p14="http://schemas.microsoft.com/office/powerpoint/2010/main" val="8551529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Headline Layout v1.1">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96DD0587-ECB3-4D56-98C7-B536C69B0AD5}"/>
              </a:ext>
            </a:extLst>
          </p:cNvPr>
          <p:cNvSpPr>
            <a:spLocks noGrp="1"/>
          </p:cNvSpPr>
          <p:nvPr>
            <p:ph type="body" sz="quarter" idx="11" hasCustomPrompt="1"/>
          </p:nvPr>
        </p:nvSpPr>
        <p:spPr>
          <a:xfrm>
            <a:off x="766763" y="5542135"/>
            <a:ext cx="10658475" cy="296391"/>
          </a:xfrm>
          <a:prstGeom prst="rect">
            <a:avLst/>
          </a:prstGeom>
        </p:spPr>
        <p:txBody>
          <a:bodyPr lIns="0" tIns="0" rIns="0" bIns="0" anchor="b"/>
          <a:lstStyle>
            <a:lvl1pPr marL="0" indent="0">
              <a:lnSpc>
                <a:spcPct val="95000"/>
              </a:lnSpc>
              <a:spcBef>
                <a:spcPts val="0"/>
              </a:spcBef>
              <a:buNone/>
              <a:defRPr sz="1800" b="1">
                <a:solidFill>
                  <a:schemeClr val="bg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t-EE"/>
              <a:t>Name Surname</a:t>
            </a:r>
          </a:p>
        </p:txBody>
      </p:sp>
      <p:sp>
        <p:nvSpPr>
          <p:cNvPr id="6" name="Date Placeholder 3">
            <a:extLst>
              <a:ext uri="{FF2B5EF4-FFF2-40B4-BE49-F238E27FC236}">
                <a16:creationId xmlns:a16="http://schemas.microsoft.com/office/drawing/2014/main" id="{FAB39081-43B0-43C3-A638-C1C78F59D0E0}"/>
              </a:ext>
            </a:extLst>
          </p:cNvPr>
          <p:cNvSpPr>
            <a:spLocks noGrp="1"/>
          </p:cNvSpPr>
          <p:nvPr>
            <p:ph type="dt" sz="half" idx="13"/>
          </p:nvPr>
        </p:nvSpPr>
        <p:spPr>
          <a:xfrm>
            <a:off x="766763" y="5907084"/>
            <a:ext cx="10658474" cy="291690"/>
          </a:xfrm>
          <a:prstGeom prst="rect">
            <a:avLst/>
          </a:prstGeom>
        </p:spPr>
        <p:txBody>
          <a:bodyPr lIns="0" tIns="0" rIns="0" bIns="0"/>
          <a:lstStyle>
            <a:lvl1pPr marL="0" indent="0">
              <a:buFont typeface="Arial" panose="020B0604020202020204" pitchFamily="34" charset="0"/>
              <a:buNone/>
              <a:defRPr>
                <a:solidFill>
                  <a:schemeClr val="bg1"/>
                </a:solidFill>
              </a:defRPr>
            </a:lvl1pPr>
          </a:lstStyle>
          <a:p>
            <a:endParaRPr lang="et-EE"/>
          </a:p>
        </p:txBody>
      </p:sp>
      <p:sp>
        <p:nvSpPr>
          <p:cNvPr id="8" name="Text Placeholder 2">
            <a:extLst>
              <a:ext uri="{FF2B5EF4-FFF2-40B4-BE49-F238E27FC236}">
                <a16:creationId xmlns:a16="http://schemas.microsoft.com/office/drawing/2014/main" id="{9C517A1C-27CA-48D7-AB7A-4BC9EB778664}"/>
              </a:ext>
            </a:extLst>
          </p:cNvPr>
          <p:cNvSpPr>
            <a:spLocks noGrp="1"/>
          </p:cNvSpPr>
          <p:nvPr>
            <p:ph type="body" sz="quarter" idx="12" hasCustomPrompt="1"/>
          </p:nvPr>
        </p:nvSpPr>
        <p:spPr>
          <a:xfrm>
            <a:off x="766763" y="3116554"/>
            <a:ext cx="10658475" cy="1816359"/>
          </a:xfrm>
          <a:prstGeom prst="rect">
            <a:avLst/>
          </a:prstGeom>
          <a:noFill/>
        </p:spPr>
        <p:txBody>
          <a:bodyPr lIns="0" tIns="0" rIns="0" bIns="0" anchor="b"/>
          <a:lstStyle>
            <a:lvl1pPr marL="0" indent="0">
              <a:lnSpc>
                <a:spcPct val="95000"/>
              </a:lnSpc>
              <a:spcBef>
                <a:spcPts val="0"/>
              </a:spcBef>
              <a:buNone/>
              <a:defRPr sz="4400">
                <a:solidFill>
                  <a:schemeClr val="tx1"/>
                </a:solidFill>
                <a:latin typeface="+mj-lt"/>
              </a:defRPr>
            </a:lvl1pPr>
            <a:lvl2pPr marL="457200" indent="0">
              <a:buNone/>
              <a:defRPr sz="5500">
                <a:latin typeface="+mj-lt"/>
              </a:defRPr>
            </a:lvl2pPr>
            <a:lvl3pPr marL="914400" indent="0">
              <a:buNone/>
              <a:defRPr sz="5500">
                <a:latin typeface="+mj-lt"/>
              </a:defRPr>
            </a:lvl3pPr>
            <a:lvl4pPr marL="1371600" indent="0">
              <a:buNone/>
              <a:defRPr sz="5500">
                <a:latin typeface="+mj-lt"/>
              </a:defRPr>
            </a:lvl4pPr>
            <a:lvl5pPr marL="1828800" indent="0">
              <a:buNone/>
              <a:defRPr sz="5500">
                <a:latin typeface="+mj-lt"/>
              </a:defRPr>
            </a:lvl5pPr>
          </a:lstStyle>
          <a:p>
            <a:r>
              <a:rPr lang="et-EE"/>
              <a:t>Luminor Group</a:t>
            </a:r>
            <a:br>
              <a:rPr lang="et-EE"/>
            </a:br>
            <a:r>
              <a:rPr lang="et-EE"/>
              <a:t>Powerpoint presentation template </a:t>
            </a:r>
            <a:br>
              <a:rPr lang="et-EE"/>
            </a:br>
            <a:r>
              <a:rPr lang="et-EE"/>
              <a:t>Short and effective headline</a:t>
            </a:r>
          </a:p>
        </p:txBody>
      </p:sp>
    </p:spTree>
    <p:extLst>
      <p:ext uri="{BB962C8B-B14F-4D97-AF65-F5344CB8AC3E}">
        <p14:creationId xmlns:p14="http://schemas.microsoft.com/office/powerpoint/2010/main" val="12995158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Headline Layout v1.2">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F204FCB4-E9F1-4BAB-9703-C5121F0285EC}"/>
              </a:ext>
            </a:extLst>
          </p:cNvPr>
          <p:cNvSpPr>
            <a:spLocks noGrp="1"/>
          </p:cNvSpPr>
          <p:nvPr>
            <p:ph type="body" sz="quarter" idx="12" hasCustomPrompt="1"/>
          </p:nvPr>
        </p:nvSpPr>
        <p:spPr>
          <a:xfrm>
            <a:off x="766763" y="3116554"/>
            <a:ext cx="10658475" cy="1816359"/>
          </a:xfrm>
          <a:prstGeom prst="rect">
            <a:avLst/>
          </a:prstGeom>
          <a:noFill/>
        </p:spPr>
        <p:txBody>
          <a:bodyPr lIns="0" tIns="0" rIns="0" bIns="0" anchor="b"/>
          <a:lstStyle>
            <a:lvl1pPr marL="0" indent="0">
              <a:lnSpc>
                <a:spcPct val="95000"/>
              </a:lnSpc>
              <a:spcBef>
                <a:spcPts val="0"/>
              </a:spcBef>
              <a:buNone/>
              <a:defRPr sz="4400">
                <a:solidFill>
                  <a:schemeClr val="tx1"/>
                </a:solidFill>
                <a:latin typeface="+mj-lt"/>
              </a:defRPr>
            </a:lvl1pPr>
            <a:lvl2pPr marL="457200" indent="0">
              <a:buNone/>
              <a:defRPr sz="5500">
                <a:latin typeface="+mj-lt"/>
              </a:defRPr>
            </a:lvl2pPr>
            <a:lvl3pPr marL="914400" indent="0">
              <a:buNone/>
              <a:defRPr sz="5500">
                <a:latin typeface="+mj-lt"/>
              </a:defRPr>
            </a:lvl3pPr>
            <a:lvl4pPr marL="1371600" indent="0">
              <a:buNone/>
              <a:defRPr sz="5500">
                <a:latin typeface="+mj-lt"/>
              </a:defRPr>
            </a:lvl4pPr>
            <a:lvl5pPr marL="1828800" indent="0">
              <a:buNone/>
              <a:defRPr sz="5500">
                <a:latin typeface="+mj-lt"/>
              </a:defRPr>
            </a:lvl5pPr>
          </a:lstStyle>
          <a:p>
            <a:r>
              <a:rPr lang="et-EE"/>
              <a:t>Luminor Group</a:t>
            </a:r>
            <a:br>
              <a:rPr lang="et-EE"/>
            </a:br>
            <a:r>
              <a:rPr lang="et-EE"/>
              <a:t>Powerpoint presentation template </a:t>
            </a:r>
            <a:br>
              <a:rPr lang="et-EE"/>
            </a:br>
            <a:r>
              <a:rPr lang="et-EE"/>
              <a:t>Short and effective headline</a:t>
            </a:r>
          </a:p>
        </p:txBody>
      </p:sp>
      <p:sp>
        <p:nvSpPr>
          <p:cNvPr id="7" name="Text Placeholder 2">
            <a:extLst>
              <a:ext uri="{FF2B5EF4-FFF2-40B4-BE49-F238E27FC236}">
                <a16:creationId xmlns:a16="http://schemas.microsoft.com/office/drawing/2014/main" id="{2012DB6C-99DE-4028-A35B-6513DF97EFB7}"/>
              </a:ext>
            </a:extLst>
          </p:cNvPr>
          <p:cNvSpPr>
            <a:spLocks noGrp="1"/>
          </p:cNvSpPr>
          <p:nvPr>
            <p:ph type="body" sz="quarter" idx="13" hasCustomPrompt="1"/>
          </p:nvPr>
        </p:nvSpPr>
        <p:spPr>
          <a:xfrm>
            <a:off x="766763" y="5156024"/>
            <a:ext cx="10658475" cy="585964"/>
          </a:xfrm>
          <a:prstGeom prst="rect">
            <a:avLst/>
          </a:prstGeom>
        </p:spPr>
        <p:txBody>
          <a:bodyPr lIns="0" tIns="0" rIns="0" bIns="0"/>
          <a:lstStyle>
            <a:lvl1pPr marL="0" indent="0">
              <a:lnSpc>
                <a:spcPct val="100000"/>
              </a:lnSpc>
              <a:buNone/>
              <a:defRPr sz="1600" b="0">
                <a:solidFill>
                  <a:schemeClr val="bg1"/>
                </a:solidFill>
                <a:latin typeface="Arial" panose="020B0604020202020204" pitchFamily="34" charset="0"/>
                <a:cs typeface="Arial" panose="020B0604020202020204" pitchFamily="34" charset="0"/>
              </a:defRPr>
            </a:lvl1pPr>
            <a:lvl2pPr marL="457200" indent="0">
              <a:buNone/>
              <a:defRPr sz="1800" b="1">
                <a:solidFill>
                  <a:schemeClr val="bg1"/>
                </a:solidFill>
                <a:latin typeface="Arial" panose="020B0604020202020204" pitchFamily="34" charset="0"/>
                <a:cs typeface="Arial" panose="020B0604020202020204" pitchFamily="34" charset="0"/>
              </a:defRPr>
            </a:lvl2pPr>
            <a:lvl3pPr marL="914400" indent="0">
              <a:buNone/>
              <a:defRPr sz="1800" b="1">
                <a:solidFill>
                  <a:schemeClr val="bg1"/>
                </a:solidFill>
                <a:latin typeface="Arial" panose="020B0604020202020204" pitchFamily="34" charset="0"/>
                <a:cs typeface="Arial" panose="020B0604020202020204" pitchFamily="34" charset="0"/>
              </a:defRPr>
            </a:lvl3pPr>
            <a:lvl4pPr marL="1371600" indent="0">
              <a:buNone/>
              <a:defRPr sz="1800" b="1">
                <a:solidFill>
                  <a:schemeClr val="bg1"/>
                </a:solidFill>
                <a:latin typeface="Arial" panose="020B0604020202020204" pitchFamily="34" charset="0"/>
                <a:cs typeface="Arial" panose="020B0604020202020204" pitchFamily="34" charset="0"/>
              </a:defRPr>
            </a:lvl4pPr>
            <a:lvl5pPr marL="1828800" indent="0">
              <a:buNone/>
              <a:defRPr sz="1800" b="1">
                <a:solidFill>
                  <a:schemeClr val="bg1"/>
                </a:solidFill>
                <a:latin typeface="Arial" panose="020B0604020202020204" pitchFamily="34" charset="0"/>
                <a:cs typeface="Arial" panose="020B0604020202020204" pitchFamily="34" charset="0"/>
              </a:defRPr>
            </a:lvl5pPr>
          </a:lstStyle>
          <a:p>
            <a:r>
              <a:rPr lang="et-EE"/>
              <a:t>Additional text on Headline Slide (optional)</a:t>
            </a:r>
          </a:p>
        </p:txBody>
      </p:sp>
    </p:spTree>
    <p:extLst>
      <p:ext uri="{BB962C8B-B14F-4D97-AF65-F5344CB8AC3E}">
        <p14:creationId xmlns:p14="http://schemas.microsoft.com/office/powerpoint/2010/main" val="33193430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Headline Layout v2.1">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96DD0587-ECB3-4D56-98C7-B536C69B0AD5}"/>
              </a:ext>
            </a:extLst>
          </p:cNvPr>
          <p:cNvSpPr>
            <a:spLocks noGrp="1"/>
          </p:cNvSpPr>
          <p:nvPr>
            <p:ph type="body" sz="quarter" idx="11" hasCustomPrompt="1"/>
          </p:nvPr>
        </p:nvSpPr>
        <p:spPr>
          <a:xfrm>
            <a:off x="766763" y="5542135"/>
            <a:ext cx="10658475" cy="296391"/>
          </a:xfrm>
          <a:prstGeom prst="rect">
            <a:avLst/>
          </a:prstGeom>
        </p:spPr>
        <p:txBody>
          <a:bodyPr lIns="0" tIns="0" rIns="0" bIns="0" anchor="b"/>
          <a:lstStyle>
            <a:lvl1pPr marL="0" indent="0">
              <a:lnSpc>
                <a:spcPct val="95000"/>
              </a:lnSpc>
              <a:spcBef>
                <a:spcPts val="0"/>
              </a:spcBef>
              <a:buNone/>
              <a:defRPr sz="1800" b="1">
                <a:solidFill>
                  <a:schemeClr val="bg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t-EE"/>
              <a:t>Name Surname</a:t>
            </a:r>
          </a:p>
        </p:txBody>
      </p:sp>
      <p:sp>
        <p:nvSpPr>
          <p:cNvPr id="6" name="Date Placeholder 3">
            <a:extLst>
              <a:ext uri="{FF2B5EF4-FFF2-40B4-BE49-F238E27FC236}">
                <a16:creationId xmlns:a16="http://schemas.microsoft.com/office/drawing/2014/main" id="{FAB39081-43B0-43C3-A638-C1C78F59D0E0}"/>
              </a:ext>
            </a:extLst>
          </p:cNvPr>
          <p:cNvSpPr>
            <a:spLocks noGrp="1"/>
          </p:cNvSpPr>
          <p:nvPr>
            <p:ph type="dt" sz="half" idx="13"/>
          </p:nvPr>
        </p:nvSpPr>
        <p:spPr>
          <a:xfrm>
            <a:off x="766763" y="5907084"/>
            <a:ext cx="10658474" cy="291690"/>
          </a:xfrm>
          <a:prstGeom prst="rect">
            <a:avLst/>
          </a:prstGeom>
        </p:spPr>
        <p:txBody>
          <a:bodyPr lIns="0" tIns="0" rIns="0" bIns="0"/>
          <a:lstStyle>
            <a:lvl1pPr marL="0" indent="0">
              <a:buFont typeface="Arial" panose="020B0604020202020204" pitchFamily="34" charset="0"/>
              <a:buNone/>
              <a:defRPr>
                <a:solidFill>
                  <a:schemeClr val="bg1"/>
                </a:solidFill>
              </a:defRPr>
            </a:lvl1pPr>
          </a:lstStyle>
          <a:p>
            <a:endParaRPr lang="et-EE"/>
          </a:p>
        </p:txBody>
      </p:sp>
      <p:sp>
        <p:nvSpPr>
          <p:cNvPr id="8" name="Text Placeholder 2">
            <a:extLst>
              <a:ext uri="{FF2B5EF4-FFF2-40B4-BE49-F238E27FC236}">
                <a16:creationId xmlns:a16="http://schemas.microsoft.com/office/drawing/2014/main" id="{9C517A1C-27CA-48D7-AB7A-4BC9EB778664}"/>
              </a:ext>
            </a:extLst>
          </p:cNvPr>
          <p:cNvSpPr>
            <a:spLocks noGrp="1"/>
          </p:cNvSpPr>
          <p:nvPr>
            <p:ph type="body" sz="quarter" idx="12" hasCustomPrompt="1"/>
          </p:nvPr>
        </p:nvSpPr>
        <p:spPr>
          <a:xfrm>
            <a:off x="766763" y="3116554"/>
            <a:ext cx="10658475" cy="1816359"/>
          </a:xfrm>
          <a:prstGeom prst="rect">
            <a:avLst/>
          </a:prstGeom>
          <a:noFill/>
        </p:spPr>
        <p:txBody>
          <a:bodyPr lIns="0" tIns="0" rIns="0" bIns="0" anchor="b"/>
          <a:lstStyle>
            <a:lvl1pPr marL="0" indent="0">
              <a:lnSpc>
                <a:spcPct val="95000"/>
              </a:lnSpc>
              <a:spcBef>
                <a:spcPts val="0"/>
              </a:spcBef>
              <a:buNone/>
              <a:defRPr sz="4400">
                <a:solidFill>
                  <a:schemeClr val="bg2"/>
                </a:solidFill>
                <a:latin typeface="+mj-lt"/>
              </a:defRPr>
            </a:lvl1pPr>
            <a:lvl2pPr marL="457200" indent="0">
              <a:buNone/>
              <a:defRPr sz="5500">
                <a:latin typeface="+mj-lt"/>
              </a:defRPr>
            </a:lvl2pPr>
            <a:lvl3pPr marL="914400" indent="0">
              <a:buNone/>
              <a:defRPr sz="5500">
                <a:latin typeface="+mj-lt"/>
              </a:defRPr>
            </a:lvl3pPr>
            <a:lvl4pPr marL="1371600" indent="0">
              <a:buNone/>
              <a:defRPr sz="5500">
                <a:latin typeface="+mj-lt"/>
              </a:defRPr>
            </a:lvl4pPr>
            <a:lvl5pPr marL="1828800" indent="0">
              <a:buNone/>
              <a:defRPr sz="5500">
                <a:latin typeface="+mj-lt"/>
              </a:defRPr>
            </a:lvl5pPr>
          </a:lstStyle>
          <a:p>
            <a:r>
              <a:rPr lang="et-EE"/>
              <a:t>Luminor Group</a:t>
            </a:r>
            <a:br>
              <a:rPr lang="et-EE"/>
            </a:br>
            <a:r>
              <a:rPr lang="et-EE"/>
              <a:t>Powerpoint presentation template </a:t>
            </a:r>
            <a:br>
              <a:rPr lang="et-EE"/>
            </a:br>
            <a:r>
              <a:rPr lang="et-EE"/>
              <a:t>Short and effective headline</a:t>
            </a:r>
          </a:p>
        </p:txBody>
      </p:sp>
    </p:spTree>
    <p:extLst>
      <p:ext uri="{BB962C8B-B14F-4D97-AF65-F5344CB8AC3E}">
        <p14:creationId xmlns:p14="http://schemas.microsoft.com/office/powerpoint/2010/main" val="33965695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Headline Layout v2.2">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F204FCB4-E9F1-4BAB-9703-C5121F0285EC}"/>
              </a:ext>
            </a:extLst>
          </p:cNvPr>
          <p:cNvSpPr>
            <a:spLocks noGrp="1"/>
          </p:cNvSpPr>
          <p:nvPr>
            <p:ph type="body" sz="quarter" idx="12" hasCustomPrompt="1"/>
          </p:nvPr>
        </p:nvSpPr>
        <p:spPr>
          <a:xfrm>
            <a:off x="766763" y="3116554"/>
            <a:ext cx="10658475" cy="1816359"/>
          </a:xfrm>
          <a:prstGeom prst="rect">
            <a:avLst/>
          </a:prstGeom>
          <a:noFill/>
        </p:spPr>
        <p:txBody>
          <a:bodyPr lIns="0" tIns="0" rIns="0" bIns="0" anchor="b"/>
          <a:lstStyle>
            <a:lvl1pPr marL="0" indent="0">
              <a:lnSpc>
                <a:spcPct val="95000"/>
              </a:lnSpc>
              <a:spcBef>
                <a:spcPts val="0"/>
              </a:spcBef>
              <a:buNone/>
              <a:defRPr sz="4400">
                <a:solidFill>
                  <a:schemeClr val="bg2"/>
                </a:solidFill>
                <a:latin typeface="+mj-lt"/>
              </a:defRPr>
            </a:lvl1pPr>
            <a:lvl2pPr marL="457200" indent="0">
              <a:buNone/>
              <a:defRPr sz="5500">
                <a:latin typeface="+mj-lt"/>
              </a:defRPr>
            </a:lvl2pPr>
            <a:lvl3pPr marL="914400" indent="0">
              <a:buNone/>
              <a:defRPr sz="5500">
                <a:latin typeface="+mj-lt"/>
              </a:defRPr>
            </a:lvl3pPr>
            <a:lvl4pPr marL="1371600" indent="0">
              <a:buNone/>
              <a:defRPr sz="5500">
                <a:latin typeface="+mj-lt"/>
              </a:defRPr>
            </a:lvl4pPr>
            <a:lvl5pPr marL="1828800" indent="0">
              <a:buNone/>
              <a:defRPr sz="5500">
                <a:latin typeface="+mj-lt"/>
              </a:defRPr>
            </a:lvl5pPr>
          </a:lstStyle>
          <a:p>
            <a:r>
              <a:rPr lang="et-EE"/>
              <a:t>Luminor Group</a:t>
            </a:r>
            <a:br>
              <a:rPr lang="et-EE"/>
            </a:br>
            <a:r>
              <a:rPr lang="et-EE"/>
              <a:t>Powerpoint presentation template </a:t>
            </a:r>
            <a:br>
              <a:rPr lang="et-EE"/>
            </a:br>
            <a:r>
              <a:rPr lang="et-EE"/>
              <a:t>Short and effective headline</a:t>
            </a:r>
          </a:p>
        </p:txBody>
      </p:sp>
      <p:sp>
        <p:nvSpPr>
          <p:cNvPr id="7" name="Text Placeholder 2">
            <a:extLst>
              <a:ext uri="{FF2B5EF4-FFF2-40B4-BE49-F238E27FC236}">
                <a16:creationId xmlns:a16="http://schemas.microsoft.com/office/drawing/2014/main" id="{2012DB6C-99DE-4028-A35B-6513DF97EFB7}"/>
              </a:ext>
            </a:extLst>
          </p:cNvPr>
          <p:cNvSpPr>
            <a:spLocks noGrp="1"/>
          </p:cNvSpPr>
          <p:nvPr>
            <p:ph type="body" sz="quarter" idx="13" hasCustomPrompt="1"/>
          </p:nvPr>
        </p:nvSpPr>
        <p:spPr>
          <a:xfrm>
            <a:off x="766763" y="5156024"/>
            <a:ext cx="10658475" cy="585964"/>
          </a:xfrm>
          <a:prstGeom prst="rect">
            <a:avLst/>
          </a:prstGeom>
        </p:spPr>
        <p:txBody>
          <a:bodyPr lIns="0" tIns="0" rIns="0" bIns="0"/>
          <a:lstStyle>
            <a:lvl1pPr marL="0" indent="0">
              <a:lnSpc>
                <a:spcPct val="100000"/>
              </a:lnSpc>
              <a:buNone/>
              <a:defRPr sz="1600" b="0">
                <a:solidFill>
                  <a:schemeClr val="bg1"/>
                </a:solidFill>
                <a:latin typeface="Arial" panose="020B0604020202020204" pitchFamily="34" charset="0"/>
                <a:cs typeface="Arial" panose="020B0604020202020204" pitchFamily="34" charset="0"/>
              </a:defRPr>
            </a:lvl1pPr>
            <a:lvl2pPr marL="457200" indent="0">
              <a:buNone/>
              <a:defRPr sz="1800" b="1">
                <a:solidFill>
                  <a:schemeClr val="bg1"/>
                </a:solidFill>
                <a:latin typeface="Arial" panose="020B0604020202020204" pitchFamily="34" charset="0"/>
                <a:cs typeface="Arial" panose="020B0604020202020204" pitchFamily="34" charset="0"/>
              </a:defRPr>
            </a:lvl2pPr>
            <a:lvl3pPr marL="914400" indent="0">
              <a:buNone/>
              <a:defRPr sz="1800" b="1">
                <a:solidFill>
                  <a:schemeClr val="bg1"/>
                </a:solidFill>
                <a:latin typeface="Arial" panose="020B0604020202020204" pitchFamily="34" charset="0"/>
                <a:cs typeface="Arial" panose="020B0604020202020204" pitchFamily="34" charset="0"/>
              </a:defRPr>
            </a:lvl3pPr>
            <a:lvl4pPr marL="1371600" indent="0">
              <a:buNone/>
              <a:defRPr sz="1800" b="1">
                <a:solidFill>
                  <a:schemeClr val="bg1"/>
                </a:solidFill>
                <a:latin typeface="Arial" panose="020B0604020202020204" pitchFamily="34" charset="0"/>
                <a:cs typeface="Arial" panose="020B0604020202020204" pitchFamily="34" charset="0"/>
              </a:defRPr>
            </a:lvl4pPr>
            <a:lvl5pPr marL="1828800" indent="0">
              <a:buNone/>
              <a:defRPr sz="1800" b="1">
                <a:solidFill>
                  <a:schemeClr val="bg1"/>
                </a:solidFill>
                <a:latin typeface="Arial" panose="020B0604020202020204" pitchFamily="34" charset="0"/>
                <a:cs typeface="Arial" panose="020B0604020202020204" pitchFamily="34" charset="0"/>
              </a:defRPr>
            </a:lvl5pPr>
          </a:lstStyle>
          <a:p>
            <a:r>
              <a:rPr lang="et-EE"/>
              <a:t>Additional text on Headline Slide (optional)</a:t>
            </a:r>
          </a:p>
        </p:txBody>
      </p:sp>
    </p:spTree>
    <p:extLst>
      <p:ext uri="{BB962C8B-B14F-4D97-AF65-F5344CB8AC3E}">
        <p14:creationId xmlns:p14="http://schemas.microsoft.com/office/powerpoint/2010/main" val="33908094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Layout v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893AC-4F67-4861-8E16-BCB5323D3764}"/>
              </a:ext>
            </a:extLst>
          </p:cNvPr>
          <p:cNvSpPr>
            <a:spLocks noGrp="1"/>
          </p:cNvSpPr>
          <p:nvPr>
            <p:ph type="title" hasCustomPrompt="1"/>
          </p:nvPr>
        </p:nvSpPr>
        <p:spPr>
          <a:xfrm>
            <a:off x="768000" y="2589031"/>
            <a:ext cx="10655650" cy="857120"/>
          </a:xfrm>
          <a:prstGeom prst="rect">
            <a:avLst/>
          </a:prstGeom>
        </p:spPr>
        <p:txBody>
          <a:bodyPr lIns="0" tIns="0" rIns="0" bIns="0" anchor="b"/>
          <a:lstStyle>
            <a:lvl1pPr>
              <a:lnSpc>
                <a:spcPct val="95000"/>
              </a:lnSpc>
              <a:defRPr sz="3200">
                <a:solidFill>
                  <a:schemeClr val="tx1"/>
                </a:solidFill>
              </a:defRPr>
            </a:lvl1pPr>
          </a:lstStyle>
          <a:p>
            <a:r>
              <a:rPr lang="et-EE"/>
              <a:t>Short and effective </a:t>
            </a:r>
            <a:r>
              <a:rPr lang="en-GB"/>
              <a:t>head</a:t>
            </a:r>
            <a:r>
              <a:rPr lang="et-EE"/>
              <a:t>line </a:t>
            </a:r>
            <a:r>
              <a:rPr lang="en-GB"/>
              <a:t>or title</a:t>
            </a:r>
            <a:r>
              <a:rPr lang="et-EE"/>
              <a:t> for the Slide</a:t>
            </a:r>
          </a:p>
        </p:txBody>
      </p:sp>
      <p:sp>
        <p:nvSpPr>
          <p:cNvPr id="14" name="Text Placeholder 12">
            <a:extLst>
              <a:ext uri="{FF2B5EF4-FFF2-40B4-BE49-F238E27FC236}">
                <a16:creationId xmlns:a16="http://schemas.microsoft.com/office/drawing/2014/main" id="{75141CAF-EB0B-44D9-BF65-CEB5272A32E4}"/>
              </a:ext>
            </a:extLst>
          </p:cNvPr>
          <p:cNvSpPr>
            <a:spLocks noGrp="1"/>
          </p:cNvSpPr>
          <p:nvPr>
            <p:ph type="body" sz="quarter" idx="11" hasCustomPrompt="1"/>
          </p:nvPr>
        </p:nvSpPr>
        <p:spPr>
          <a:xfrm>
            <a:off x="766763" y="3546668"/>
            <a:ext cx="10658475" cy="242952"/>
          </a:xfrm>
          <a:prstGeom prst="rect">
            <a:avLst/>
          </a:prstGeom>
        </p:spPr>
        <p:txBody>
          <a:bodyPr lIns="0" tIns="0" rIns="0" bIns="0"/>
          <a:lstStyle>
            <a:lvl1pPr marL="0" indent="0">
              <a:lnSpc>
                <a:spcPct val="100000"/>
              </a:lnSpc>
              <a:buNone/>
              <a:defRPr sz="1600" b="1">
                <a:solidFill>
                  <a:schemeClr val="bg1"/>
                </a:solidFill>
              </a:defRPr>
            </a:lvl1pPr>
          </a:lstStyle>
          <a:p>
            <a:pPr lvl="0"/>
            <a:r>
              <a:rPr lang="en-GB"/>
              <a:t>A smaller, secondary headline that usually elaborates on the main headline above it</a:t>
            </a:r>
          </a:p>
        </p:txBody>
      </p:sp>
      <p:sp>
        <p:nvSpPr>
          <p:cNvPr id="5" name="Slide Number Placeholder 4">
            <a:extLst>
              <a:ext uri="{FF2B5EF4-FFF2-40B4-BE49-F238E27FC236}">
                <a16:creationId xmlns:a16="http://schemas.microsoft.com/office/drawing/2014/main" id="{F61D1E91-E488-4D41-B81C-1AFE0361983F}"/>
              </a:ext>
            </a:extLst>
          </p:cNvPr>
          <p:cNvSpPr>
            <a:spLocks noGrp="1"/>
          </p:cNvSpPr>
          <p:nvPr>
            <p:ph type="sldNum" sz="quarter" idx="12"/>
          </p:nvPr>
        </p:nvSpPr>
        <p:spPr/>
        <p:txBody>
          <a:bodyPr/>
          <a:lstStyle/>
          <a:p>
            <a:fld id="{B0E5FBAD-ED71-4054-BBC3-51CCE1BCD495}" type="slidenum">
              <a:rPr lang="et-EE" smtClean="0"/>
              <a:pPr/>
              <a:t>‹#›</a:t>
            </a:fld>
            <a:endParaRPr lang="et-EE"/>
          </a:p>
        </p:txBody>
      </p:sp>
      <p:sp>
        <p:nvSpPr>
          <p:cNvPr id="9" name="Text Placeholder 8">
            <a:extLst>
              <a:ext uri="{FF2B5EF4-FFF2-40B4-BE49-F238E27FC236}">
                <a16:creationId xmlns:a16="http://schemas.microsoft.com/office/drawing/2014/main" id="{B0858525-F094-4D0B-9084-EA90240FD7E5}"/>
              </a:ext>
            </a:extLst>
          </p:cNvPr>
          <p:cNvSpPr>
            <a:spLocks noGrp="1"/>
          </p:cNvSpPr>
          <p:nvPr>
            <p:ph type="body" sz="quarter" idx="13"/>
          </p:nvPr>
        </p:nvSpPr>
        <p:spPr>
          <a:xfrm>
            <a:off x="766763" y="4230000"/>
            <a:ext cx="10658475" cy="22231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Tree>
    <p:extLst>
      <p:ext uri="{BB962C8B-B14F-4D97-AF65-F5344CB8AC3E}">
        <p14:creationId xmlns:p14="http://schemas.microsoft.com/office/powerpoint/2010/main" val="4825589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Layout v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893AC-4F67-4861-8E16-BCB5323D3764}"/>
              </a:ext>
            </a:extLst>
          </p:cNvPr>
          <p:cNvSpPr>
            <a:spLocks noGrp="1"/>
          </p:cNvSpPr>
          <p:nvPr>
            <p:ph type="title" hasCustomPrompt="1"/>
          </p:nvPr>
        </p:nvSpPr>
        <p:spPr>
          <a:xfrm>
            <a:off x="768000" y="993700"/>
            <a:ext cx="10656000" cy="857120"/>
          </a:xfrm>
          <a:prstGeom prst="rect">
            <a:avLst/>
          </a:prstGeom>
        </p:spPr>
        <p:txBody>
          <a:bodyPr lIns="0" tIns="0" rIns="0" bIns="0" anchor="b"/>
          <a:lstStyle>
            <a:lvl1pPr>
              <a:lnSpc>
                <a:spcPct val="95000"/>
              </a:lnSpc>
              <a:defRPr sz="3200">
                <a:solidFill>
                  <a:schemeClr val="tx1"/>
                </a:solidFill>
              </a:defRPr>
            </a:lvl1pPr>
          </a:lstStyle>
          <a:p>
            <a:r>
              <a:rPr lang="et-EE"/>
              <a:t>Short and effective </a:t>
            </a:r>
            <a:r>
              <a:rPr lang="en-GB"/>
              <a:t>heading or title</a:t>
            </a:r>
            <a:endParaRPr lang="et-EE"/>
          </a:p>
        </p:txBody>
      </p:sp>
      <p:sp>
        <p:nvSpPr>
          <p:cNvPr id="3" name="Text Placeholder 7">
            <a:extLst>
              <a:ext uri="{FF2B5EF4-FFF2-40B4-BE49-F238E27FC236}">
                <a16:creationId xmlns:a16="http://schemas.microsoft.com/office/drawing/2014/main" id="{B5787E06-6A05-4B79-B269-44F6925F8170}"/>
              </a:ext>
            </a:extLst>
          </p:cNvPr>
          <p:cNvSpPr>
            <a:spLocks noGrp="1"/>
          </p:cNvSpPr>
          <p:nvPr>
            <p:ph type="body" sz="quarter" idx="10" hasCustomPrompt="1"/>
          </p:nvPr>
        </p:nvSpPr>
        <p:spPr>
          <a:xfrm>
            <a:off x="767650" y="2566170"/>
            <a:ext cx="10656000" cy="242952"/>
          </a:xfrm>
          <a:prstGeom prst="rect">
            <a:avLst/>
          </a:prstGeom>
        </p:spPr>
        <p:txBody>
          <a:bodyPr lIns="0" tIns="0" rIns="0" bIns="0"/>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1200" b="1">
                <a:solidFill>
                  <a:schemeClr val="bg1"/>
                </a:solidFill>
              </a:defRPr>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t-EE"/>
              <a:t>Article heading 1</a:t>
            </a:r>
          </a:p>
        </p:txBody>
      </p:sp>
      <p:sp>
        <p:nvSpPr>
          <p:cNvPr id="4" name="Text Placeholder 12">
            <a:extLst>
              <a:ext uri="{FF2B5EF4-FFF2-40B4-BE49-F238E27FC236}">
                <a16:creationId xmlns:a16="http://schemas.microsoft.com/office/drawing/2014/main" id="{050E724F-C0A1-400B-A25B-C7A9B2F11119}"/>
              </a:ext>
            </a:extLst>
          </p:cNvPr>
          <p:cNvSpPr>
            <a:spLocks noGrp="1"/>
          </p:cNvSpPr>
          <p:nvPr>
            <p:ph type="body" sz="quarter" idx="11" hasCustomPrompt="1"/>
          </p:nvPr>
        </p:nvSpPr>
        <p:spPr>
          <a:xfrm>
            <a:off x="766763" y="1962438"/>
            <a:ext cx="10658475" cy="242952"/>
          </a:xfrm>
          <a:prstGeom prst="rect">
            <a:avLst/>
          </a:prstGeom>
        </p:spPr>
        <p:txBody>
          <a:bodyPr lIns="0" tIns="0" rIns="0" bIns="0"/>
          <a:lstStyle>
            <a:lvl1pPr marL="0" indent="0">
              <a:lnSpc>
                <a:spcPct val="100000"/>
              </a:lnSpc>
              <a:buNone/>
              <a:defRPr sz="1600" b="1">
                <a:solidFill>
                  <a:schemeClr val="bg1"/>
                </a:solidFill>
              </a:defRPr>
            </a:lvl1pPr>
          </a:lstStyle>
          <a:p>
            <a:pPr lvl="0"/>
            <a:r>
              <a:rPr lang="en-GB"/>
              <a:t>A smaller, secondary headline that usually elaborates on the main headline above it</a:t>
            </a:r>
          </a:p>
        </p:txBody>
      </p:sp>
      <p:sp>
        <p:nvSpPr>
          <p:cNvPr id="8" name="Slide Number Placeholder 7">
            <a:extLst>
              <a:ext uri="{FF2B5EF4-FFF2-40B4-BE49-F238E27FC236}">
                <a16:creationId xmlns:a16="http://schemas.microsoft.com/office/drawing/2014/main" id="{DD8493E0-18DB-4DE9-B33A-93BCE25D8F85}"/>
              </a:ext>
            </a:extLst>
          </p:cNvPr>
          <p:cNvSpPr>
            <a:spLocks noGrp="1"/>
          </p:cNvSpPr>
          <p:nvPr>
            <p:ph type="sldNum" sz="quarter" idx="17"/>
          </p:nvPr>
        </p:nvSpPr>
        <p:spPr/>
        <p:txBody>
          <a:bodyPr/>
          <a:lstStyle/>
          <a:p>
            <a:fld id="{B0E5FBAD-ED71-4054-BBC3-51CCE1BCD495}" type="slidenum">
              <a:rPr lang="et-EE" smtClean="0"/>
              <a:pPr/>
              <a:t>‹#›</a:t>
            </a:fld>
            <a:endParaRPr lang="et-EE"/>
          </a:p>
        </p:txBody>
      </p:sp>
      <p:sp>
        <p:nvSpPr>
          <p:cNvPr id="10" name="Text Placeholder 9">
            <a:extLst>
              <a:ext uri="{FF2B5EF4-FFF2-40B4-BE49-F238E27FC236}">
                <a16:creationId xmlns:a16="http://schemas.microsoft.com/office/drawing/2014/main" id="{B4B79E6C-6826-421E-AB33-BB844859113D}"/>
              </a:ext>
            </a:extLst>
          </p:cNvPr>
          <p:cNvSpPr>
            <a:spLocks noGrp="1"/>
          </p:cNvSpPr>
          <p:nvPr>
            <p:ph type="body" sz="quarter" idx="18"/>
          </p:nvPr>
        </p:nvSpPr>
        <p:spPr>
          <a:xfrm>
            <a:off x="766763" y="2876400"/>
            <a:ext cx="10655300" cy="3576788"/>
          </a:xfrm>
          <a:prstGeom prst="rect">
            <a:avLst/>
          </a:prstGeom>
        </p:spPr>
        <p:txBody>
          <a:bodyPr/>
          <a:lstStyle>
            <a:lvl1pPr indent="-360000">
              <a:tabLst/>
              <a:defRPr/>
            </a:lvl1pPr>
            <a:lvl2pPr indent="-360000">
              <a:tabLst/>
              <a:defRPr/>
            </a:lvl2pPr>
            <a:lvl3pPr indent="-360000">
              <a:tabLst/>
              <a:defRPr/>
            </a:lvl3pPr>
            <a:lvl4pPr indent="-360000">
              <a:tabLst/>
              <a:defRPr/>
            </a:lvl4pPr>
            <a:lvl5pPr indent="-360000">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Tree>
    <p:extLst>
      <p:ext uri="{BB962C8B-B14F-4D97-AF65-F5344CB8AC3E}">
        <p14:creationId xmlns:p14="http://schemas.microsoft.com/office/powerpoint/2010/main" val="35607104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Layout v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893AC-4F67-4861-8E16-BCB5323D3764}"/>
              </a:ext>
            </a:extLst>
          </p:cNvPr>
          <p:cNvSpPr>
            <a:spLocks noGrp="1"/>
          </p:cNvSpPr>
          <p:nvPr>
            <p:ph type="title" hasCustomPrompt="1"/>
          </p:nvPr>
        </p:nvSpPr>
        <p:spPr>
          <a:xfrm>
            <a:off x="768000" y="993700"/>
            <a:ext cx="10656000" cy="857120"/>
          </a:xfrm>
          <a:prstGeom prst="rect">
            <a:avLst/>
          </a:prstGeom>
        </p:spPr>
        <p:txBody>
          <a:bodyPr lIns="0" tIns="0" rIns="0" bIns="0" anchor="b"/>
          <a:lstStyle>
            <a:lvl1pPr>
              <a:lnSpc>
                <a:spcPct val="95000"/>
              </a:lnSpc>
              <a:defRPr sz="3200">
                <a:solidFill>
                  <a:schemeClr val="tx1"/>
                </a:solidFill>
              </a:defRPr>
            </a:lvl1pPr>
          </a:lstStyle>
          <a:p>
            <a:r>
              <a:rPr lang="et-EE"/>
              <a:t>Short and effective </a:t>
            </a:r>
            <a:r>
              <a:rPr lang="en-GB"/>
              <a:t>heading or title</a:t>
            </a:r>
            <a:endParaRPr lang="et-EE"/>
          </a:p>
        </p:txBody>
      </p:sp>
      <p:sp>
        <p:nvSpPr>
          <p:cNvPr id="3" name="Text Placeholder 7">
            <a:extLst>
              <a:ext uri="{FF2B5EF4-FFF2-40B4-BE49-F238E27FC236}">
                <a16:creationId xmlns:a16="http://schemas.microsoft.com/office/drawing/2014/main" id="{B5787E06-6A05-4B79-B269-44F6925F8170}"/>
              </a:ext>
            </a:extLst>
          </p:cNvPr>
          <p:cNvSpPr>
            <a:spLocks noGrp="1"/>
          </p:cNvSpPr>
          <p:nvPr>
            <p:ph type="body" sz="quarter" idx="10" hasCustomPrompt="1"/>
          </p:nvPr>
        </p:nvSpPr>
        <p:spPr>
          <a:xfrm>
            <a:off x="767650" y="2566170"/>
            <a:ext cx="5220000" cy="242952"/>
          </a:xfrm>
          <a:prstGeom prst="rect">
            <a:avLst/>
          </a:prstGeom>
        </p:spPr>
        <p:txBody>
          <a:bodyPr lIns="0" tIns="0" rIns="0" bIns="0"/>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1200" b="1">
                <a:solidFill>
                  <a:schemeClr val="bg1"/>
                </a:solidFill>
              </a:defRPr>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t-EE"/>
              <a:t>Article heading 1</a:t>
            </a:r>
          </a:p>
        </p:txBody>
      </p:sp>
      <p:sp>
        <p:nvSpPr>
          <p:cNvPr id="4" name="Text Placeholder 12">
            <a:extLst>
              <a:ext uri="{FF2B5EF4-FFF2-40B4-BE49-F238E27FC236}">
                <a16:creationId xmlns:a16="http://schemas.microsoft.com/office/drawing/2014/main" id="{050E724F-C0A1-400B-A25B-C7A9B2F11119}"/>
              </a:ext>
            </a:extLst>
          </p:cNvPr>
          <p:cNvSpPr>
            <a:spLocks noGrp="1"/>
          </p:cNvSpPr>
          <p:nvPr>
            <p:ph type="body" sz="quarter" idx="11" hasCustomPrompt="1"/>
          </p:nvPr>
        </p:nvSpPr>
        <p:spPr>
          <a:xfrm>
            <a:off x="766763" y="1962438"/>
            <a:ext cx="10658475" cy="242952"/>
          </a:xfrm>
          <a:prstGeom prst="rect">
            <a:avLst/>
          </a:prstGeom>
        </p:spPr>
        <p:txBody>
          <a:bodyPr lIns="0" tIns="0" rIns="0" bIns="0"/>
          <a:lstStyle>
            <a:lvl1pPr marL="0" indent="0">
              <a:lnSpc>
                <a:spcPct val="100000"/>
              </a:lnSpc>
              <a:buNone/>
              <a:defRPr sz="1600" b="1">
                <a:solidFill>
                  <a:schemeClr val="bg1"/>
                </a:solidFill>
              </a:defRPr>
            </a:lvl1pPr>
          </a:lstStyle>
          <a:p>
            <a:pPr lvl="0"/>
            <a:r>
              <a:rPr lang="en-GB"/>
              <a:t>A smaller, secondary headline that usually elaborates on the main headline above it</a:t>
            </a:r>
          </a:p>
        </p:txBody>
      </p:sp>
      <p:sp>
        <p:nvSpPr>
          <p:cNvPr id="10" name="Content Placeholder 3">
            <a:extLst>
              <a:ext uri="{FF2B5EF4-FFF2-40B4-BE49-F238E27FC236}">
                <a16:creationId xmlns:a16="http://schemas.microsoft.com/office/drawing/2014/main" id="{0B07B404-B5E7-42D4-B948-3CEF3BE39CE5}"/>
              </a:ext>
            </a:extLst>
          </p:cNvPr>
          <p:cNvSpPr>
            <a:spLocks noGrp="1"/>
          </p:cNvSpPr>
          <p:nvPr>
            <p:ph sz="quarter" idx="17" hasCustomPrompt="1"/>
          </p:nvPr>
        </p:nvSpPr>
        <p:spPr>
          <a:xfrm>
            <a:off x="6203650" y="2876400"/>
            <a:ext cx="5220000" cy="3574098"/>
          </a:xfrm>
          <a:prstGeom prst="rect">
            <a:avLst/>
          </a:prstGeom>
        </p:spPr>
        <p:txBody>
          <a:bodyPr lIns="0" tIns="0" rIns="0" bIns="0" anchor="ctr"/>
          <a:lstStyle>
            <a:lvl1pPr marL="0" indent="0" algn="ctr">
              <a:lnSpc>
                <a:spcPct val="100000"/>
              </a:lnSpc>
              <a:buNone/>
              <a:defRPr sz="1200"/>
            </a:lvl1pPr>
            <a:lvl2pPr marL="457200" indent="0">
              <a:lnSpc>
                <a:spcPct val="100000"/>
              </a:lnSpc>
              <a:buNone/>
              <a:defRPr sz="1200"/>
            </a:lvl2pPr>
            <a:lvl3pPr marL="914400" indent="0">
              <a:lnSpc>
                <a:spcPct val="100000"/>
              </a:lnSpc>
              <a:buNone/>
              <a:defRPr sz="1200"/>
            </a:lvl3pPr>
            <a:lvl4pPr marL="1371600" indent="0">
              <a:lnSpc>
                <a:spcPct val="100000"/>
              </a:lnSpc>
              <a:buNone/>
              <a:defRPr sz="1200"/>
            </a:lvl4pPr>
            <a:lvl5pPr marL="1828800" indent="0">
              <a:lnSpc>
                <a:spcPct val="100000"/>
              </a:lnSpc>
              <a:buNone/>
              <a:defRPr sz="1200"/>
            </a:lvl5pPr>
          </a:lstStyle>
          <a:p>
            <a:pPr lvl="0"/>
            <a:r>
              <a:rPr lang="et-EE"/>
              <a:t>Placeholder</a:t>
            </a:r>
          </a:p>
        </p:txBody>
      </p:sp>
      <p:sp>
        <p:nvSpPr>
          <p:cNvPr id="11" name="Text Placeholder 7">
            <a:extLst>
              <a:ext uri="{FF2B5EF4-FFF2-40B4-BE49-F238E27FC236}">
                <a16:creationId xmlns:a16="http://schemas.microsoft.com/office/drawing/2014/main" id="{850CFFC8-7A1E-4815-BE40-888D8114352C}"/>
              </a:ext>
            </a:extLst>
          </p:cNvPr>
          <p:cNvSpPr>
            <a:spLocks noGrp="1"/>
          </p:cNvSpPr>
          <p:nvPr>
            <p:ph type="body" sz="quarter" idx="18" hasCustomPrompt="1"/>
          </p:nvPr>
        </p:nvSpPr>
        <p:spPr>
          <a:xfrm>
            <a:off x="6205238" y="2566800"/>
            <a:ext cx="5220000" cy="242952"/>
          </a:xfrm>
          <a:prstGeom prst="rect">
            <a:avLst/>
          </a:prstGeom>
        </p:spPr>
        <p:txBody>
          <a:bodyPr lIns="0" tIns="0" rIns="0" bIns="0"/>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1200" b="1">
                <a:solidFill>
                  <a:schemeClr val="bg1"/>
                </a:solidFill>
              </a:defRPr>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t-EE"/>
              <a:t>Chart Title</a:t>
            </a:r>
          </a:p>
        </p:txBody>
      </p:sp>
      <p:sp>
        <p:nvSpPr>
          <p:cNvPr id="8" name="Slide Number Placeholder 7">
            <a:extLst>
              <a:ext uri="{FF2B5EF4-FFF2-40B4-BE49-F238E27FC236}">
                <a16:creationId xmlns:a16="http://schemas.microsoft.com/office/drawing/2014/main" id="{CBF2C9B1-8519-42A5-A1B9-8B186F694E58}"/>
              </a:ext>
            </a:extLst>
          </p:cNvPr>
          <p:cNvSpPr>
            <a:spLocks noGrp="1"/>
          </p:cNvSpPr>
          <p:nvPr>
            <p:ph type="sldNum" sz="quarter" idx="19"/>
          </p:nvPr>
        </p:nvSpPr>
        <p:spPr/>
        <p:txBody>
          <a:bodyPr/>
          <a:lstStyle/>
          <a:p>
            <a:fld id="{B0E5FBAD-ED71-4054-BBC3-51CCE1BCD495}" type="slidenum">
              <a:rPr lang="et-EE" smtClean="0"/>
              <a:pPr/>
              <a:t>‹#›</a:t>
            </a:fld>
            <a:endParaRPr lang="et-EE"/>
          </a:p>
        </p:txBody>
      </p:sp>
      <p:sp>
        <p:nvSpPr>
          <p:cNvPr id="13" name="Text Placeholder 12">
            <a:extLst>
              <a:ext uri="{FF2B5EF4-FFF2-40B4-BE49-F238E27FC236}">
                <a16:creationId xmlns:a16="http://schemas.microsoft.com/office/drawing/2014/main" id="{7EB4355F-77F0-4EA2-9213-7395FEC96719}"/>
              </a:ext>
            </a:extLst>
          </p:cNvPr>
          <p:cNvSpPr>
            <a:spLocks noGrp="1"/>
          </p:cNvSpPr>
          <p:nvPr>
            <p:ph type="body" sz="quarter" idx="20"/>
          </p:nvPr>
        </p:nvSpPr>
        <p:spPr>
          <a:xfrm>
            <a:off x="766763" y="2876400"/>
            <a:ext cx="5219700" cy="15120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
        <p:nvSpPr>
          <p:cNvPr id="18" name="Text Placeholder 7">
            <a:extLst>
              <a:ext uri="{FF2B5EF4-FFF2-40B4-BE49-F238E27FC236}">
                <a16:creationId xmlns:a16="http://schemas.microsoft.com/office/drawing/2014/main" id="{5A68F4A9-7FA9-4681-AF1D-7515287FF20F}"/>
              </a:ext>
            </a:extLst>
          </p:cNvPr>
          <p:cNvSpPr>
            <a:spLocks noGrp="1"/>
          </p:cNvSpPr>
          <p:nvPr>
            <p:ph type="body" sz="quarter" idx="21" hasCustomPrompt="1"/>
          </p:nvPr>
        </p:nvSpPr>
        <p:spPr>
          <a:xfrm>
            <a:off x="767650" y="4646776"/>
            <a:ext cx="5220000" cy="242952"/>
          </a:xfrm>
          <a:prstGeom prst="rect">
            <a:avLst/>
          </a:prstGeom>
        </p:spPr>
        <p:txBody>
          <a:bodyPr lIns="0" tIns="0" rIns="0" bIns="0"/>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1200" b="1">
                <a:solidFill>
                  <a:schemeClr val="bg1"/>
                </a:solidFill>
              </a:defRPr>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t-EE"/>
              <a:t>Article heading 1</a:t>
            </a:r>
          </a:p>
        </p:txBody>
      </p:sp>
      <p:sp>
        <p:nvSpPr>
          <p:cNvPr id="19" name="Text Placeholder 12">
            <a:extLst>
              <a:ext uri="{FF2B5EF4-FFF2-40B4-BE49-F238E27FC236}">
                <a16:creationId xmlns:a16="http://schemas.microsoft.com/office/drawing/2014/main" id="{2AC1E41C-47BF-4136-9041-1C6417A487FB}"/>
              </a:ext>
            </a:extLst>
          </p:cNvPr>
          <p:cNvSpPr>
            <a:spLocks noGrp="1"/>
          </p:cNvSpPr>
          <p:nvPr>
            <p:ph type="body" sz="quarter" idx="22"/>
          </p:nvPr>
        </p:nvSpPr>
        <p:spPr>
          <a:xfrm>
            <a:off x="766763" y="4957006"/>
            <a:ext cx="5219700" cy="15120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Tree>
    <p:extLst>
      <p:ext uri="{BB962C8B-B14F-4D97-AF65-F5344CB8AC3E}">
        <p14:creationId xmlns:p14="http://schemas.microsoft.com/office/powerpoint/2010/main" val="40150878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Layout v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893AC-4F67-4861-8E16-BCB5323D3764}"/>
              </a:ext>
            </a:extLst>
          </p:cNvPr>
          <p:cNvSpPr>
            <a:spLocks noGrp="1"/>
          </p:cNvSpPr>
          <p:nvPr>
            <p:ph type="title" hasCustomPrompt="1"/>
          </p:nvPr>
        </p:nvSpPr>
        <p:spPr>
          <a:xfrm>
            <a:off x="768000" y="993700"/>
            <a:ext cx="10656000" cy="857120"/>
          </a:xfrm>
          <a:prstGeom prst="rect">
            <a:avLst/>
          </a:prstGeom>
        </p:spPr>
        <p:txBody>
          <a:bodyPr lIns="0" tIns="0" rIns="0" bIns="0" anchor="b"/>
          <a:lstStyle>
            <a:lvl1pPr>
              <a:lnSpc>
                <a:spcPct val="95000"/>
              </a:lnSpc>
              <a:defRPr sz="3200">
                <a:solidFill>
                  <a:schemeClr val="tx1"/>
                </a:solidFill>
              </a:defRPr>
            </a:lvl1pPr>
          </a:lstStyle>
          <a:p>
            <a:r>
              <a:rPr lang="et-EE"/>
              <a:t>Short and effective </a:t>
            </a:r>
            <a:r>
              <a:rPr lang="en-GB"/>
              <a:t>heading or title</a:t>
            </a:r>
            <a:endParaRPr lang="et-EE"/>
          </a:p>
        </p:txBody>
      </p:sp>
      <p:sp>
        <p:nvSpPr>
          <p:cNvPr id="4" name="Text Placeholder 12">
            <a:extLst>
              <a:ext uri="{FF2B5EF4-FFF2-40B4-BE49-F238E27FC236}">
                <a16:creationId xmlns:a16="http://schemas.microsoft.com/office/drawing/2014/main" id="{050E724F-C0A1-400B-A25B-C7A9B2F11119}"/>
              </a:ext>
            </a:extLst>
          </p:cNvPr>
          <p:cNvSpPr>
            <a:spLocks noGrp="1"/>
          </p:cNvSpPr>
          <p:nvPr>
            <p:ph type="body" sz="quarter" idx="11" hasCustomPrompt="1"/>
          </p:nvPr>
        </p:nvSpPr>
        <p:spPr>
          <a:xfrm>
            <a:off x="766763" y="1962438"/>
            <a:ext cx="10658475" cy="242952"/>
          </a:xfrm>
          <a:prstGeom prst="rect">
            <a:avLst/>
          </a:prstGeom>
        </p:spPr>
        <p:txBody>
          <a:bodyPr lIns="0" tIns="0" rIns="0" bIns="0"/>
          <a:lstStyle>
            <a:lvl1pPr marL="0" indent="0">
              <a:lnSpc>
                <a:spcPct val="100000"/>
              </a:lnSpc>
              <a:buNone/>
              <a:defRPr sz="1600" b="1">
                <a:solidFill>
                  <a:schemeClr val="bg1"/>
                </a:solidFill>
              </a:defRPr>
            </a:lvl1pPr>
          </a:lstStyle>
          <a:p>
            <a:pPr lvl="0"/>
            <a:r>
              <a:rPr lang="en-GB"/>
              <a:t>A smaller, secondary headline that usually elaborates on the main headline above it</a:t>
            </a:r>
          </a:p>
        </p:txBody>
      </p:sp>
      <p:sp>
        <p:nvSpPr>
          <p:cNvPr id="10" name="Content Placeholder 3">
            <a:extLst>
              <a:ext uri="{FF2B5EF4-FFF2-40B4-BE49-F238E27FC236}">
                <a16:creationId xmlns:a16="http://schemas.microsoft.com/office/drawing/2014/main" id="{0B07B404-B5E7-42D4-B948-3CEF3BE39CE5}"/>
              </a:ext>
            </a:extLst>
          </p:cNvPr>
          <p:cNvSpPr>
            <a:spLocks noGrp="1"/>
          </p:cNvSpPr>
          <p:nvPr>
            <p:ph sz="quarter" idx="17" hasCustomPrompt="1"/>
          </p:nvPr>
        </p:nvSpPr>
        <p:spPr>
          <a:xfrm>
            <a:off x="6203650" y="2876400"/>
            <a:ext cx="5220000" cy="3574098"/>
          </a:xfrm>
          <a:prstGeom prst="rect">
            <a:avLst/>
          </a:prstGeom>
        </p:spPr>
        <p:txBody>
          <a:bodyPr lIns="0" tIns="0" rIns="0" bIns="0" anchor="ctr"/>
          <a:lstStyle>
            <a:lvl1pPr marL="0" indent="0" algn="ctr">
              <a:lnSpc>
                <a:spcPct val="100000"/>
              </a:lnSpc>
              <a:buNone/>
              <a:defRPr sz="1200"/>
            </a:lvl1pPr>
            <a:lvl2pPr marL="457200" indent="0">
              <a:lnSpc>
                <a:spcPct val="100000"/>
              </a:lnSpc>
              <a:buNone/>
              <a:defRPr sz="1200"/>
            </a:lvl2pPr>
            <a:lvl3pPr marL="914400" indent="0">
              <a:lnSpc>
                <a:spcPct val="100000"/>
              </a:lnSpc>
              <a:buNone/>
              <a:defRPr sz="1200"/>
            </a:lvl3pPr>
            <a:lvl4pPr marL="1371600" indent="0">
              <a:lnSpc>
                <a:spcPct val="100000"/>
              </a:lnSpc>
              <a:buNone/>
              <a:defRPr sz="1200"/>
            </a:lvl4pPr>
            <a:lvl5pPr marL="1828800" indent="0">
              <a:lnSpc>
                <a:spcPct val="100000"/>
              </a:lnSpc>
              <a:buNone/>
              <a:defRPr sz="1200"/>
            </a:lvl5pPr>
          </a:lstStyle>
          <a:p>
            <a:pPr lvl="0"/>
            <a:r>
              <a:rPr lang="et-EE"/>
              <a:t>Placeholder</a:t>
            </a:r>
          </a:p>
        </p:txBody>
      </p:sp>
      <p:sp>
        <p:nvSpPr>
          <p:cNvPr id="11" name="Text Placeholder 7">
            <a:extLst>
              <a:ext uri="{FF2B5EF4-FFF2-40B4-BE49-F238E27FC236}">
                <a16:creationId xmlns:a16="http://schemas.microsoft.com/office/drawing/2014/main" id="{850CFFC8-7A1E-4815-BE40-888D8114352C}"/>
              </a:ext>
            </a:extLst>
          </p:cNvPr>
          <p:cNvSpPr>
            <a:spLocks noGrp="1"/>
          </p:cNvSpPr>
          <p:nvPr>
            <p:ph type="body" sz="quarter" idx="18" hasCustomPrompt="1"/>
          </p:nvPr>
        </p:nvSpPr>
        <p:spPr>
          <a:xfrm>
            <a:off x="6205238" y="2566800"/>
            <a:ext cx="5220000" cy="242952"/>
          </a:xfrm>
          <a:prstGeom prst="rect">
            <a:avLst/>
          </a:prstGeom>
        </p:spPr>
        <p:txBody>
          <a:bodyPr lIns="0" tIns="0" rIns="0" bIns="0"/>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1200" b="1">
                <a:solidFill>
                  <a:schemeClr val="bg1"/>
                </a:solidFill>
              </a:defRPr>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t-EE"/>
              <a:t>Chart Title 2</a:t>
            </a:r>
          </a:p>
        </p:txBody>
      </p:sp>
      <p:sp>
        <p:nvSpPr>
          <p:cNvPr id="12" name="Content Placeholder 3">
            <a:extLst>
              <a:ext uri="{FF2B5EF4-FFF2-40B4-BE49-F238E27FC236}">
                <a16:creationId xmlns:a16="http://schemas.microsoft.com/office/drawing/2014/main" id="{58ADAC7D-0BD8-46FF-A1C0-D908C379F304}"/>
              </a:ext>
            </a:extLst>
          </p:cNvPr>
          <p:cNvSpPr>
            <a:spLocks noGrp="1"/>
          </p:cNvSpPr>
          <p:nvPr>
            <p:ph sz="quarter" idx="19" hasCustomPrompt="1"/>
          </p:nvPr>
        </p:nvSpPr>
        <p:spPr>
          <a:xfrm>
            <a:off x="766763" y="2876400"/>
            <a:ext cx="5220000" cy="3574098"/>
          </a:xfrm>
          <a:prstGeom prst="rect">
            <a:avLst/>
          </a:prstGeom>
        </p:spPr>
        <p:txBody>
          <a:bodyPr lIns="0" tIns="0" rIns="0" bIns="0" anchor="ctr"/>
          <a:lstStyle>
            <a:lvl1pPr marL="0" indent="0" algn="ctr">
              <a:lnSpc>
                <a:spcPct val="100000"/>
              </a:lnSpc>
              <a:buNone/>
              <a:defRPr sz="1200"/>
            </a:lvl1pPr>
            <a:lvl2pPr marL="457200" indent="0">
              <a:lnSpc>
                <a:spcPct val="100000"/>
              </a:lnSpc>
              <a:buNone/>
              <a:defRPr sz="1200"/>
            </a:lvl2pPr>
            <a:lvl3pPr marL="914400" indent="0">
              <a:lnSpc>
                <a:spcPct val="100000"/>
              </a:lnSpc>
              <a:buNone/>
              <a:defRPr sz="1200"/>
            </a:lvl3pPr>
            <a:lvl4pPr marL="1371600" indent="0">
              <a:lnSpc>
                <a:spcPct val="100000"/>
              </a:lnSpc>
              <a:buNone/>
              <a:defRPr sz="1200"/>
            </a:lvl4pPr>
            <a:lvl5pPr marL="1828800" indent="0">
              <a:lnSpc>
                <a:spcPct val="100000"/>
              </a:lnSpc>
              <a:buNone/>
              <a:defRPr sz="1200"/>
            </a:lvl5pPr>
          </a:lstStyle>
          <a:p>
            <a:pPr lvl="0"/>
            <a:r>
              <a:rPr lang="et-EE"/>
              <a:t>Placeholder</a:t>
            </a:r>
          </a:p>
        </p:txBody>
      </p:sp>
      <p:sp>
        <p:nvSpPr>
          <p:cNvPr id="13" name="Text Placeholder 7">
            <a:extLst>
              <a:ext uri="{FF2B5EF4-FFF2-40B4-BE49-F238E27FC236}">
                <a16:creationId xmlns:a16="http://schemas.microsoft.com/office/drawing/2014/main" id="{D6CDB5FE-7624-421F-8C0F-3AF4C54130D3}"/>
              </a:ext>
            </a:extLst>
          </p:cNvPr>
          <p:cNvSpPr>
            <a:spLocks noGrp="1"/>
          </p:cNvSpPr>
          <p:nvPr>
            <p:ph type="body" sz="quarter" idx="20" hasCustomPrompt="1"/>
          </p:nvPr>
        </p:nvSpPr>
        <p:spPr>
          <a:xfrm>
            <a:off x="768351" y="2566800"/>
            <a:ext cx="5220000" cy="242952"/>
          </a:xfrm>
          <a:prstGeom prst="rect">
            <a:avLst/>
          </a:prstGeom>
        </p:spPr>
        <p:txBody>
          <a:bodyPr lIns="0" tIns="0" rIns="0" bIns="0"/>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1200" b="1">
                <a:solidFill>
                  <a:schemeClr val="bg1"/>
                </a:solidFill>
              </a:defRPr>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t-EE"/>
              <a:t>Chart Title 1</a:t>
            </a:r>
          </a:p>
        </p:txBody>
      </p:sp>
      <p:sp>
        <p:nvSpPr>
          <p:cNvPr id="3" name="Slide Number Placeholder 2">
            <a:extLst>
              <a:ext uri="{FF2B5EF4-FFF2-40B4-BE49-F238E27FC236}">
                <a16:creationId xmlns:a16="http://schemas.microsoft.com/office/drawing/2014/main" id="{CB8D4247-C0B2-4342-9A34-74E05B794EE9}"/>
              </a:ext>
            </a:extLst>
          </p:cNvPr>
          <p:cNvSpPr>
            <a:spLocks noGrp="1"/>
          </p:cNvSpPr>
          <p:nvPr>
            <p:ph type="sldNum" sz="quarter" idx="21"/>
          </p:nvPr>
        </p:nvSpPr>
        <p:spPr/>
        <p:txBody>
          <a:bodyPr/>
          <a:lstStyle/>
          <a:p>
            <a:fld id="{B0E5FBAD-ED71-4054-BBC3-51CCE1BCD495}" type="slidenum">
              <a:rPr lang="et-EE" smtClean="0"/>
              <a:pPr/>
              <a:t>‹#›</a:t>
            </a:fld>
            <a:endParaRPr lang="et-EE"/>
          </a:p>
        </p:txBody>
      </p:sp>
    </p:spTree>
    <p:extLst>
      <p:ext uri="{BB962C8B-B14F-4D97-AF65-F5344CB8AC3E}">
        <p14:creationId xmlns:p14="http://schemas.microsoft.com/office/powerpoint/2010/main" val="40012911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Layout v1.4">
    <p:spTree>
      <p:nvGrpSpPr>
        <p:cNvPr id="1" name=""/>
        <p:cNvGrpSpPr/>
        <p:nvPr/>
      </p:nvGrpSpPr>
      <p:grpSpPr>
        <a:xfrm>
          <a:off x="0" y="0"/>
          <a:ext cx="0" cy="0"/>
          <a:chOff x="0" y="0"/>
          <a:chExt cx="0" cy="0"/>
        </a:xfrm>
      </p:grpSpPr>
      <p:sp>
        <p:nvSpPr>
          <p:cNvPr id="10" name="Content Placeholder 3">
            <a:extLst>
              <a:ext uri="{FF2B5EF4-FFF2-40B4-BE49-F238E27FC236}">
                <a16:creationId xmlns:a16="http://schemas.microsoft.com/office/drawing/2014/main" id="{0B07B404-B5E7-42D4-B948-3CEF3BE39CE5}"/>
              </a:ext>
            </a:extLst>
          </p:cNvPr>
          <p:cNvSpPr>
            <a:spLocks noGrp="1"/>
          </p:cNvSpPr>
          <p:nvPr>
            <p:ph sz="quarter" idx="17" hasCustomPrompt="1"/>
          </p:nvPr>
        </p:nvSpPr>
        <p:spPr>
          <a:xfrm>
            <a:off x="6203650" y="1301750"/>
            <a:ext cx="5220000" cy="2340000"/>
          </a:xfrm>
          <a:prstGeom prst="rect">
            <a:avLst/>
          </a:prstGeom>
        </p:spPr>
        <p:txBody>
          <a:bodyPr lIns="0" tIns="0" rIns="0" bIns="0" anchor="ctr"/>
          <a:lstStyle>
            <a:lvl1pPr marL="0" indent="0" algn="ctr">
              <a:lnSpc>
                <a:spcPct val="100000"/>
              </a:lnSpc>
              <a:buNone/>
              <a:defRPr sz="1200"/>
            </a:lvl1pPr>
            <a:lvl2pPr marL="457200" indent="0">
              <a:lnSpc>
                <a:spcPct val="100000"/>
              </a:lnSpc>
              <a:buNone/>
              <a:defRPr sz="1200"/>
            </a:lvl2pPr>
            <a:lvl3pPr marL="914400" indent="0">
              <a:lnSpc>
                <a:spcPct val="100000"/>
              </a:lnSpc>
              <a:buNone/>
              <a:defRPr sz="1200"/>
            </a:lvl3pPr>
            <a:lvl4pPr marL="1371600" indent="0">
              <a:lnSpc>
                <a:spcPct val="100000"/>
              </a:lnSpc>
              <a:buNone/>
              <a:defRPr sz="1200"/>
            </a:lvl4pPr>
            <a:lvl5pPr marL="1828800" indent="0">
              <a:lnSpc>
                <a:spcPct val="100000"/>
              </a:lnSpc>
              <a:buNone/>
              <a:defRPr sz="1200"/>
            </a:lvl5pPr>
          </a:lstStyle>
          <a:p>
            <a:pPr lvl="0"/>
            <a:r>
              <a:rPr lang="et-EE"/>
              <a:t>Placeholder</a:t>
            </a:r>
          </a:p>
        </p:txBody>
      </p:sp>
      <p:sp>
        <p:nvSpPr>
          <p:cNvPr id="11" name="Text Placeholder 7">
            <a:extLst>
              <a:ext uri="{FF2B5EF4-FFF2-40B4-BE49-F238E27FC236}">
                <a16:creationId xmlns:a16="http://schemas.microsoft.com/office/drawing/2014/main" id="{850CFFC8-7A1E-4815-BE40-888D8114352C}"/>
              </a:ext>
            </a:extLst>
          </p:cNvPr>
          <p:cNvSpPr>
            <a:spLocks noGrp="1"/>
          </p:cNvSpPr>
          <p:nvPr>
            <p:ph type="body" sz="quarter" idx="18" hasCustomPrompt="1"/>
          </p:nvPr>
        </p:nvSpPr>
        <p:spPr>
          <a:xfrm>
            <a:off x="6205238" y="991370"/>
            <a:ext cx="5220000" cy="242952"/>
          </a:xfrm>
          <a:prstGeom prst="rect">
            <a:avLst/>
          </a:prstGeom>
        </p:spPr>
        <p:txBody>
          <a:bodyPr lIns="0" tIns="0" rIns="0" bIns="0"/>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1200" b="1">
                <a:solidFill>
                  <a:schemeClr val="bg1"/>
                </a:solidFill>
              </a:defRPr>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t-EE"/>
              <a:t>Chart Title 2</a:t>
            </a:r>
          </a:p>
        </p:txBody>
      </p:sp>
      <p:sp>
        <p:nvSpPr>
          <p:cNvPr id="12" name="Content Placeholder 3">
            <a:extLst>
              <a:ext uri="{FF2B5EF4-FFF2-40B4-BE49-F238E27FC236}">
                <a16:creationId xmlns:a16="http://schemas.microsoft.com/office/drawing/2014/main" id="{58ADAC7D-0BD8-46FF-A1C0-D908C379F304}"/>
              </a:ext>
            </a:extLst>
          </p:cNvPr>
          <p:cNvSpPr>
            <a:spLocks noGrp="1"/>
          </p:cNvSpPr>
          <p:nvPr>
            <p:ph sz="quarter" idx="19" hasCustomPrompt="1"/>
          </p:nvPr>
        </p:nvSpPr>
        <p:spPr>
          <a:xfrm>
            <a:off x="766763" y="1301750"/>
            <a:ext cx="5220000" cy="2340000"/>
          </a:xfrm>
          <a:prstGeom prst="rect">
            <a:avLst/>
          </a:prstGeom>
        </p:spPr>
        <p:txBody>
          <a:bodyPr lIns="0" tIns="0" rIns="0" bIns="0" anchor="ctr"/>
          <a:lstStyle>
            <a:lvl1pPr marL="0" indent="0" algn="ctr">
              <a:lnSpc>
                <a:spcPct val="100000"/>
              </a:lnSpc>
              <a:buNone/>
              <a:defRPr sz="1200"/>
            </a:lvl1pPr>
            <a:lvl2pPr marL="457200" indent="0">
              <a:lnSpc>
                <a:spcPct val="100000"/>
              </a:lnSpc>
              <a:buNone/>
              <a:defRPr sz="1200"/>
            </a:lvl2pPr>
            <a:lvl3pPr marL="914400" indent="0">
              <a:lnSpc>
                <a:spcPct val="100000"/>
              </a:lnSpc>
              <a:buNone/>
              <a:defRPr sz="1200"/>
            </a:lvl3pPr>
            <a:lvl4pPr marL="1371600" indent="0">
              <a:lnSpc>
                <a:spcPct val="100000"/>
              </a:lnSpc>
              <a:buNone/>
              <a:defRPr sz="1200"/>
            </a:lvl4pPr>
            <a:lvl5pPr marL="1828800" indent="0">
              <a:lnSpc>
                <a:spcPct val="100000"/>
              </a:lnSpc>
              <a:buNone/>
              <a:defRPr sz="1200"/>
            </a:lvl5pPr>
          </a:lstStyle>
          <a:p>
            <a:pPr lvl="0"/>
            <a:r>
              <a:rPr lang="et-EE"/>
              <a:t>Placeholder</a:t>
            </a:r>
          </a:p>
        </p:txBody>
      </p:sp>
      <p:sp>
        <p:nvSpPr>
          <p:cNvPr id="13" name="Text Placeholder 7">
            <a:extLst>
              <a:ext uri="{FF2B5EF4-FFF2-40B4-BE49-F238E27FC236}">
                <a16:creationId xmlns:a16="http://schemas.microsoft.com/office/drawing/2014/main" id="{D6CDB5FE-7624-421F-8C0F-3AF4C54130D3}"/>
              </a:ext>
            </a:extLst>
          </p:cNvPr>
          <p:cNvSpPr>
            <a:spLocks noGrp="1"/>
          </p:cNvSpPr>
          <p:nvPr>
            <p:ph type="body" sz="quarter" idx="20" hasCustomPrompt="1"/>
          </p:nvPr>
        </p:nvSpPr>
        <p:spPr>
          <a:xfrm>
            <a:off x="768351" y="991370"/>
            <a:ext cx="5220000" cy="242952"/>
          </a:xfrm>
          <a:prstGeom prst="rect">
            <a:avLst/>
          </a:prstGeom>
        </p:spPr>
        <p:txBody>
          <a:bodyPr lIns="0" tIns="0" rIns="0" bIns="0"/>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1200" b="1">
                <a:solidFill>
                  <a:schemeClr val="bg1"/>
                </a:solidFill>
              </a:defRPr>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t-EE"/>
              <a:t>Chart Title 1</a:t>
            </a:r>
          </a:p>
        </p:txBody>
      </p:sp>
      <p:sp>
        <p:nvSpPr>
          <p:cNvPr id="8" name="Content Placeholder 3">
            <a:extLst>
              <a:ext uri="{FF2B5EF4-FFF2-40B4-BE49-F238E27FC236}">
                <a16:creationId xmlns:a16="http://schemas.microsoft.com/office/drawing/2014/main" id="{43D79F7E-9E9F-4BB2-8727-A493B8EA9C05}"/>
              </a:ext>
            </a:extLst>
          </p:cNvPr>
          <p:cNvSpPr>
            <a:spLocks noGrp="1"/>
          </p:cNvSpPr>
          <p:nvPr>
            <p:ph sz="quarter" idx="21" hasCustomPrompt="1"/>
          </p:nvPr>
        </p:nvSpPr>
        <p:spPr>
          <a:xfrm>
            <a:off x="6203650" y="4112578"/>
            <a:ext cx="5220000" cy="2340000"/>
          </a:xfrm>
          <a:prstGeom prst="rect">
            <a:avLst/>
          </a:prstGeom>
        </p:spPr>
        <p:txBody>
          <a:bodyPr lIns="0" tIns="0" rIns="0" bIns="0" anchor="ctr"/>
          <a:lstStyle>
            <a:lvl1pPr marL="0" indent="0" algn="ctr">
              <a:lnSpc>
                <a:spcPct val="100000"/>
              </a:lnSpc>
              <a:buNone/>
              <a:defRPr sz="1200"/>
            </a:lvl1pPr>
            <a:lvl2pPr marL="457200" indent="0">
              <a:lnSpc>
                <a:spcPct val="100000"/>
              </a:lnSpc>
              <a:buNone/>
              <a:defRPr sz="1200"/>
            </a:lvl2pPr>
            <a:lvl3pPr marL="914400" indent="0">
              <a:lnSpc>
                <a:spcPct val="100000"/>
              </a:lnSpc>
              <a:buNone/>
              <a:defRPr sz="1200"/>
            </a:lvl3pPr>
            <a:lvl4pPr marL="1371600" indent="0">
              <a:lnSpc>
                <a:spcPct val="100000"/>
              </a:lnSpc>
              <a:buNone/>
              <a:defRPr sz="1200"/>
            </a:lvl4pPr>
            <a:lvl5pPr marL="1828800" indent="0">
              <a:lnSpc>
                <a:spcPct val="100000"/>
              </a:lnSpc>
              <a:buNone/>
              <a:defRPr sz="1200"/>
            </a:lvl5pPr>
          </a:lstStyle>
          <a:p>
            <a:pPr lvl="0"/>
            <a:r>
              <a:rPr lang="et-EE"/>
              <a:t>Placeholder</a:t>
            </a:r>
          </a:p>
        </p:txBody>
      </p:sp>
      <p:sp>
        <p:nvSpPr>
          <p:cNvPr id="9" name="Content Placeholder 3">
            <a:extLst>
              <a:ext uri="{FF2B5EF4-FFF2-40B4-BE49-F238E27FC236}">
                <a16:creationId xmlns:a16="http://schemas.microsoft.com/office/drawing/2014/main" id="{BDECE387-7350-43FE-8498-A96506BE4CAC}"/>
              </a:ext>
            </a:extLst>
          </p:cNvPr>
          <p:cNvSpPr>
            <a:spLocks noGrp="1"/>
          </p:cNvSpPr>
          <p:nvPr>
            <p:ph sz="quarter" idx="22" hasCustomPrompt="1"/>
          </p:nvPr>
        </p:nvSpPr>
        <p:spPr>
          <a:xfrm>
            <a:off x="766763" y="4112578"/>
            <a:ext cx="5220000" cy="2340000"/>
          </a:xfrm>
          <a:prstGeom prst="rect">
            <a:avLst/>
          </a:prstGeom>
        </p:spPr>
        <p:txBody>
          <a:bodyPr lIns="0" tIns="0" rIns="0" bIns="0" anchor="ctr"/>
          <a:lstStyle>
            <a:lvl1pPr marL="0" indent="0" algn="ctr">
              <a:lnSpc>
                <a:spcPct val="100000"/>
              </a:lnSpc>
              <a:buNone/>
              <a:defRPr sz="1200"/>
            </a:lvl1pPr>
            <a:lvl2pPr marL="457200" indent="0">
              <a:lnSpc>
                <a:spcPct val="100000"/>
              </a:lnSpc>
              <a:buNone/>
              <a:defRPr sz="1200"/>
            </a:lvl2pPr>
            <a:lvl3pPr marL="914400" indent="0">
              <a:lnSpc>
                <a:spcPct val="100000"/>
              </a:lnSpc>
              <a:buNone/>
              <a:defRPr sz="1200"/>
            </a:lvl3pPr>
            <a:lvl4pPr marL="1371600" indent="0">
              <a:lnSpc>
                <a:spcPct val="100000"/>
              </a:lnSpc>
              <a:buNone/>
              <a:defRPr sz="1200"/>
            </a:lvl4pPr>
            <a:lvl5pPr marL="1828800" indent="0">
              <a:lnSpc>
                <a:spcPct val="100000"/>
              </a:lnSpc>
              <a:buNone/>
              <a:defRPr sz="1200"/>
            </a:lvl5pPr>
          </a:lstStyle>
          <a:p>
            <a:pPr lvl="0"/>
            <a:r>
              <a:rPr lang="et-EE"/>
              <a:t>Placeholder</a:t>
            </a:r>
          </a:p>
        </p:txBody>
      </p:sp>
      <p:sp>
        <p:nvSpPr>
          <p:cNvPr id="14" name="Text Placeholder 7">
            <a:extLst>
              <a:ext uri="{FF2B5EF4-FFF2-40B4-BE49-F238E27FC236}">
                <a16:creationId xmlns:a16="http://schemas.microsoft.com/office/drawing/2014/main" id="{A6D9D967-7135-461B-AACE-6119FACD190B}"/>
              </a:ext>
            </a:extLst>
          </p:cNvPr>
          <p:cNvSpPr>
            <a:spLocks noGrp="1"/>
          </p:cNvSpPr>
          <p:nvPr>
            <p:ph type="body" sz="quarter" idx="23" hasCustomPrompt="1"/>
          </p:nvPr>
        </p:nvSpPr>
        <p:spPr>
          <a:xfrm>
            <a:off x="6205238" y="3801046"/>
            <a:ext cx="5220000" cy="242952"/>
          </a:xfrm>
          <a:prstGeom prst="rect">
            <a:avLst/>
          </a:prstGeom>
        </p:spPr>
        <p:txBody>
          <a:bodyPr lIns="0" tIns="0" rIns="0" bIns="0"/>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1200" b="1">
                <a:solidFill>
                  <a:schemeClr val="bg1"/>
                </a:solidFill>
              </a:defRPr>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t-EE"/>
              <a:t>Chart Title 4</a:t>
            </a:r>
          </a:p>
        </p:txBody>
      </p:sp>
      <p:sp>
        <p:nvSpPr>
          <p:cNvPr id="15" name="Text Placeholder 7">
            <a:extLst>
              <a:ext uri="{FF2B5EF4-FFF2-40B4-BE49-F238E27FC236}">
                <a16:creationId xmlns:a16="http://schemas.microsoft.com/office/drawing/2014/main" id="{69A37443-2A6B-40B4-8DEE-535DCD961165}"/>
              </a:ext>
            </a:extLst>
          </p:cNvPr>
          <p:cNvSpPr>
            <a:spLocks noGrp="1"/>
          </p:cNvSpPr>
          <p:nvPr>
            <p:ph type="body" sz="quarter" idx="24" hasCustomPrompt="1"/>
          </p:nvPr>
        </p:nvSpPr>
        <p:spPr>
          <a:xfrm>
            <a:off x="768351" y="3801046"/>
            <a:ext cx="5220000" cy="242952"/>
          </a:xfrm>
          <a:prstGeom prst="rect">
            <a:avLst/>
          </a:prstGeom>
        </p:spPr>
        <p:txBody>
          <a:bodyPr lIns="0" tIns="0" rIns="0" bIns="0"/>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1200" b="1">
                <a:solidFill>
                  <a:schemeClr val="bg1"/>
                </a:solidFill>
              </a:defRPr>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t-EE"/>
              <a:t>Chart Title 3</a:t>
            </a:r>
          </a:p>
        </p:txBody>
      </p:sp>
      <p:sp>
        <p:nvSpPr>
          <p:cNvPr id="2" name="Slide Number Placeholder 1">
            <a:extLst>
              <a:ext uri="{FF2B5EF4-FFF2-40B4-BE49-F238E27FC236}">
                <a16:creationId xmlns:a16="http://schemas.microsoft.com/office/drawing/2014/main" id="{BBD3C749-9A15-4053-8860-0A93ADC11D05}"/>
              </a:ext>
            </a:extLst>
          </p:cNvPr>
          <p:cNvSpPr>
            <a:spLocks noGrp="1"/>
          </p:cNvSpPr>
          <p:nvPr>
            <p:ph type="sldNum" sz="quarter" idx="25"/>
          </p:nvPr>
        </p:nvSpPr>
        <p:spPr/>
        <p:txBody>
          <a:bodyPr/>
          <a:lstStyle/>
          <a:p>
            <a:fld id="{B0E5FBAD-ED71-4054-BBC3-51CCE1BCD495}" type="slidenum">
              <a:rPr lang="et-EE" smtClean="0"/>
              <a:pPr/>
              <a:t>‹#›</a:t>
            </a:fld>
            <a:endParaRPr lang="et-EE"/>
          </a:p>
        </p:txBody>
      </p:sp>
    </p:spTree>
    <p:extLst>
      <p:ext uri="{BB962C8B-B14F-4D97-AF65-F5344CB8AC3E}">
        <p14:creationId xmlns:p14="http://schemas.microsoft.com/office/powerpoint/2010/main" val="17969768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Layout v1.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893AC-4F67-4861-8E16-BCB5323D3764}"/>
              </a:ext>
            </a:extLst>
          </p:cNvPr>
          <p:cNvSpPr>
            <a:spLocks noGrp="1"/>
          </p:cNvSpPr>
          <p:nvPr>
            <p:ph type="title" hasCustomPrompt="1"/>
          </p:nvPr>
        </p:nvSpPr>
        <p:spPr>
          <a:xfrm>
            <a:off x="768000" y="993700"/>
            <a:ext cx="10656000" cy="857120"/>
          </a:xfrm>
          <a:prstGeom prst="rect">
            <a:avLst/>
          </a:prstGeom>
        </p:spPr>
        <p:txBody>
          <a:bodyPr lIns="0" tIns="0" rIns="0" bIns="0" anchor="b"/>
          <a:lstStyle>
            <a:lvl1pPr>
              <a:lnSpc>
                <a:spcPct val="95000"/>
              </a:lnSpc>
              <a:defRPr sz="3200">
                <a:solidFill>
                  <a:schemeClr val="tx1"/>
                </a:solidFill>
              </a:defRPr>
            </a:lvl1pPr>
          </a:lstStyle>
          <a:p>
            <a:r>
              <a:rPr lang="et-EE"/>
              <a:t>Short and effective </a:t>
            </a:r>
            <a:r>
              <a:rPr lang="en-GB"/>
              <a:t>heading or title</a:t>
            </a:r>
            <a:endParaRPr lang="et-EE"/>
          </a:p>
        </p:txBody>
      </p:sp>
      <p:sp>
        <p:nvSpPr>
          <p:cNvPr id="4" name="Text Placeholder 12">
            <a:extLst>
              <a:ext uri="{FF2B5EF4-FFF2-40B4-BE49-F238E27FC236}">
                <a16:creationId xmlns:a16="http://schemas.microsoft.com/office/drawing/2014/main" id="{050E724F-C0A1-400B-A25B-C7A9B2F11119}"/>
              </a:ext>
            </a:extLst>
          </p:cNvPr>
          <p:cNvSpPr>
            <a:spLocks noGrp="1"/>
          </p:cNvSpPr>
          <p:nvPr>
            <p:ph type="body" sz="quarter" idx="11" hasCustomPrompt="1"/>
          </p:nvPr>
        </p:nvSpPr>
        <p:spPr>
          <a:xfrm>
            <a:off x="766763" y="1962438"/>
            <a:ext cx="10658475" cy="242952"/>
          </a:xfrm>
          <a:prstGeom prst="rect">
            <a:avLst/>
          </a:prstGeom>
        </p:spPr>
        <p:txBody>
          <a:bodyPr lIns="0" tIns="0" rIns="0" bIns="0"/>
          <a:lstStyle>
            <a:lvl1pPr marL="0" indent="0">
              <a:lnSpc>
                <a:spcPct val="100000"/>
              </a:lnSpc>
              <a:buNone/>
              <a:defRPr sz="1600" b="1">
                <a:solidFill>
                  <a:schemeClr val="bg1"/>
                </a:solidFill>
              </a:defRPr>
            </a:lvl1pPr>
          </a:lstStyle>
          <a:p>
            <a:pPr lvl="0"/>
            <a:r>
              <a:rPr lang="en-GB"/>
              <a:t>A smaller, secondary headline that usually elaborates on the main headline above it</a:t>
            </a:r>
          </a:p>
        </p:txBody>
      </p:sp>
      <p:sp>
        <p:nvSpPr>
          <p:cNvPr id="8" name="Text Placeholder 7">
            <a:extLst>
              <a:ext uri="{FF2B5EF4-FFF2-40B4-BE49-F238E27FC236}">
                <a16:creationId xmlns:a16="http://schemas.microsoft.com/office/drawing/2014/main" id="{B20E363B-46E7-4491-8F1F-942E6D7C10B9}"/>
              </a:ext>
            </a:extLst>
          </p:cNvPr>
          <p:cNvSpPr>
            <a:spLocks noGrp="1"/>
          </p:cNvSpPr>
          <p:nvPr>
            <p:ph type="body" sz="quarter" idx="14" hasCustomPrompt="1"/>
          </p:nvPr>
        </p:nvSpPr>
        <p:spPr>
          <a:xfrm>
            <a:off x="770162" y="2566170"/>
            <a:ext cx="7103657" cy="242952"/>
          </a:xfrm>
          <a:prstGeom prst="rect">
            <a:avLst/>
          </a:prstGeom>
        </p:spPr>
        <p:txBody>
          <a:bodyPr lIns="0" tIns="0" rIns="0" bIns="0"/>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1200" b="1">
                <a:solidFill>
                  <a:schemeClr val="bg1"/>
                </a:solidFill>
              </a:defRPr>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t-EE"/>
              <a:t>Article heading 1</a:t>
            </a:r>
          </a:p>
        </p:txBody>
      </p:sp>
      <p:sp>
        <p:nvSpPr>
          <p:cNvPr id="14" name="Text Placeholder 7">
            <a:extLst>
              <a:ext uri="{FF2B5EF4-FFF2-40B4-BE49-F238E27FC236}">
                <a16:creationId xmlns:a16="http://schemas.microsoft.com/office/drawing/2014/main" id="{F1DEAFD2-EA59-4F0D-A8E8-336F73C129FB}"/>
              </a:ext>
            </a:extLst>
          </p:cNvPr>
          <p:cNvSpPr>
            <a:spLocks noGrp="1"/>
          </p:cNvSpPr>
          <p:nvPr>
            <p:ph type="body" sz="quarter" idx="17" hasCustomPrompt="1"/>
          </p:nvPr>
        </p:nvSpPr>
        <p:spPr>
          <a:xfrm>
            <a:off x="770162" y="4579280"/>
            <a:ext cx="7103657" cy="242952"/>
          </a:xfrm>
          <a:prstGeom prst="rect">
            <a:avLst/>
          </a:prstGeom>
        </p:spPr>
        <p:txBody>
          <a:bodyPr lIns="0" tIns="0" rIns="0" bIns="0"/>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1200" b="1">
                <a:solidFill>
                  <a:schemeClr val="bg1"/>
                </a:solidFill>
              </a:defRPr>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t-EE"/>
              <a:t>Article heading 2</a:t>
            </a:r>
          </a:p>
        </p:txBody>
      </p:sp>
      <p:sp>
        <p:nvSpPr>
          <p:cNvPr id="16" name="Content Placeholder 3">
            <a:extLst>
              <a:ext uri="{FF2B5EF4-FFF2-40B4-BE49-F238E27FC236}">
                <a16:creationId xmlns:a16="http://schemas.microsoft.com/office/drawing/2014/main" id="{8D880B73-21DF-4654-B475-0E38D7EDAFB7}"/>
              </a:ext>
            </a:extLst>
          </p:cNvPr>
          <p:cNvSpPr>
            <a:spLocks noGrp="1"/>
          </p:cNvSpPr>
          <p:nvPr>
            <p:ph sz="quarter" idx="13" hasCustomPrompt="1"/>
          </p:nvPr>
        </p:nvSpPr>
        <p:spPr>
          <a:xfrm>
            <a:off x="8064319" y="2566170"/>
            <a:ext cx="3357520" cy="1872000"/>
          </a:xfrm>
          <a:prstGeom prst="rect">
            <a:avLst/>
          </a:prstGeom>
        </p:spPr>
        <p:txBody>
          <a:bodyPr lIns="0" tIns="0" rIns="0" bIns="0" anchor="ctr"/>
          <a:lstStyle>
            <a:lvl1pPr marL="0" indent="0" algn="ctr">
              <a:lnSpc>
                <a:spcPct val="100000"/>
              </a:lnSpc>
              <a:buNone/>
              <a:defRPr sz="1200"/>
            </a:lvl1pPr>
            <a:lvl2pPr marL="457200" indent="0">
              <a:lnSpc>
                <a:spcPct val="100000"/>
              </a:lnSpc>
              <a:buNone/>
              <a:defRPr sz="1200"/>
            </a:lvl2pPr>
            <a:lvl3pPr marL="914400" indent="0">
              <a:lnSpc>
                <a:spcPct val="100000"/>
              </a:lnSpc>
              <a:buNone/>
              <a:defRPr sz="1200"/>
            </a:lvl3pPr>
            <a:lvl4pPr marL="1371600" indent="0">
              <a:lnSpc>
                <a:spcPct val="100000"/>
              </a:lnSpc>
              <a:buNone/>
              <a:defRPr sz="1200"/>
            </a:lvl4pPr>
            <a:lvl5pPr marL="1828800" indent="0">
              <a:lnSpc>
                <a:spcPct val="100000"/>
              </a:lnSpc>
              <a:buNone/>
              <a:defRPr sz="1200"/>
            </a:lvl5pPr>
          </a:lstStyle>
          <a:p>
            <a:pPr lvl="0"/>
            <a:r>
              <a:rPr lang="et-EE"/>
              <a:t>Placeholder</a:t>
            </a:r>
          </a:p>
        </p:txBody>
      </p:sp>
      <p:sp>
        <p:nvSpPr>
          <p:cNvPr id="18" name="Content Placeholder 3">
            <a:extLst>
              <a:ext uri="{FF2B5EF4-FFF2-40B4-BE49-F238E27FC236}">
                <a16:creationId xmlns:a16="http://schemas.microsoft.com/office/drawing/2014/main" id="{FED9223E-2C54-4D8C-9CDB-878173196428}"/>
              </a:ext>
            </a:extLst>
          </p:cNvPr>
          <p:cNvSpPr>
            <a:spLocks noGrp="1"/>
          </p:cNvSpPr>
          <p:nvPr>
            <p:ph sz="quarter" idx="22" hasCustomPrompt="1"/>
          </p:nvPr>
        </p:nvSpPr>
        <p:spPr>
          <a:xfrm>
            <a:off x="8064319" y="4579280"/>
            <a:ext cx="3357520" cy="1872000"/>
          </a:xfrm>
          <a:prstGeom prst="rect">
            <a:avLst/>
          </a:prstGeom>
        </p:spPr>
        <p:txBody>
          <a:bodyPr lIns="0" tIns="0" rIns="0" bIns="0" anchor="ctr"/>
          <a:lstStyle>
            <a:lvl1pPr marL="0" indent="0" algn="ctr">
              <a:lnSpc>
                <a:spcPct val="100000"/>
              </a:lnSpc>
              <a:buNone/>
              <a:defRPr sz="1200"/>
            </a:lvl1pPr>
            <a:lvl2pPr marL="457200" indent="0">
              <a:lnSpc>
                <a:spcPct val="100000"/>
              </a:lnSpc>
              <a:buNone/>
              <a:defRPr sz="1200"/>
            </a:lvl2pPr>
            <a:lvl3pPr marL="914400" indent="0">
              <a:lnSpc>
                <a:spcPct val="100000"/>
              </a:lnSpc>
              <a:buNone/>
              <a:defRPr sz="1200"/>
            </a:lvl3pPr>
            <a:lvl4pPr marL="1371600" indent="0">
              <a:lnSpc>
                <a:spcPct val="100000"/>
              </a:lnSpc>
              <a:buNone/>
              <a:defRPr sz="1200"/>
            </a:lvl4pPr>
            <a:lvl5pPr marL="1828800" indent="0">
              <a:lnSpc>
                <a:spcPct val="100000"/>
              </a:lnSpc>
              <a:buNone/>
              <a:defRPr sz="1200"/>
            </a:lvl5pPr>
          </a:lstStyle>
          <a:p>
            <a:pPr lvl="0"/>
            <a:r>
              <a:rPr lang="et-EE"/>
              <a:t>Placeholder</a:t>
            </a:r>
          </a:p>
        </p:txBody>
      </p:sp>
      <p:sp>
        <p:nvSpPr>
          <p:cNvPr id="3" name="Slide Number Placeholder 2">
            <a:extLst>
              <a:ext uri="{FF2B5EF4-FFF2-40B4-BE49-F238E27FC236}">
                <a16:creationId xmlns:a16="http://schemas.microsoft.com/office/drawing/2014/main" id="{B7B2A148-7652-496C-8770-724C8FEDF96A}"/>
              </a:ext>
            </a:extLst>
          </p:cNvPr>
          <p:cNvSpPr>
            <a:spLocks noGrp="1"/>
          </p:cNvSpPr>
          <p:nvPr>
            <p:ph type="sldNum" sz="quarter" idx="23"/>
          </p:nvPr>
        </p:nvSpPr>
        <p:spPr/>
        <p:txBody>
          <a:bodyPr/>
          <a:lstStyle/>
          <a:p>
            <a:fld id="{B0E5FBAD-ED71-4054-BBC3-51CCE1BCD495}" type="slidenum">
              <a:rPr lang="et-EE" smtClean="0"/>
              <a:pPr/>
              <a:t>‹#›</a:t>
            </a:fld>
            <a:endParaRPr lang="et-EE"/>
          </a:p>
        </p:txBody>
      </p:sp>
      <p:sp>
        <p:nvSpPr>
          <p:cNvPr id="6" name="Text Placeholder 5">
            <a:extLst>
              <a:ext uri="{FF2B5EF4-FFF2-40B4-BE49-F238E27FC236}">
                <a16:creationId xmlns:a16="http://schemas.microsoft.com/office/drawing/2014/main" id="{C9211082-BF02-49B3-AFBF-4B2F99DA4A50}"/>
              </a:ext>
            </a:extLst>
          </p:cNvPr>
          <p:cNvSpPr>
            <a:spLocks noGrp="1"/>
          </p:cNvSpPr>
          <p:nvPr>
            <p:ph type="body" sz="quarter" idx="24"/>
          </p:nvPr>
        </p:nvSpPr>
        <p:spPr>
          <a:xfrm>
            <a:off x="766763" y="2876400"/>
            <a:ext cx="7104062" cy="15617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
        <p:nvSpPr>
          <p:cNvPr id="13" name="Text Placeholder 5">
            <a:extLst>
              <a:ext uri="{FF2B5EF4-FFF2-40B4-BE49-F238E27FC236}">
                <a16:creationId xmlns:a16="http://schemas.microsoft.com/office/drawing/2014/main" id="{AD1F5108-B357-41E6-83BB-0CB012BE7D23}"/>
              </a:ext>
            </a:extLst>
          </p:cNvPr>
          <p:cNvSpPr>
            <a:spLocks noGrp="1"/>
          </p:cNvSpPr>
          <p:nvPr>
            <p:ph type="body" sz="quarter" idx="25"/>
          </p:nvPr>
        </p:nvSpPr>
        <p:spPr>
          <a:xfrm>
            <a:off x="766763" y="4891418"/>
            <a:ext cx="7104062" cy="15617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Tree>
    <p:extLst>
      <p:ext uri="{BB962C8B-B14F-4D97-AF65-F5344CB8AC3E}">
        <p14:creationId xmlns:p14="http://schemas.microsoft.com/office/powerpoint/2010/main" val="8254661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Layout v1.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893AC-4F67-4861-8E16-BCB5323D3764}"/>
              </a:ext>
            </a:extLst>
          </p:cNvPr>
          <p:cNvSpPr>
            <a:spLocks noGrp="1"/>
          </p:cNvSpPr>
          <p:nvPr>
            <p:ph type="title" hasCustomPrompt="1"/>
          </p:nvPr>
        </p:nvSpPr>
        <p:spPr>
          <a:xfrm>
            <a:off x="4297504" y="993700"/>
            <a:ext cx="7126496" cy="857120"/>
          </a:xfrm>
          <a:prstGeom prst="rect">
            <a:avLst/>
          </a:prstGeom>
        </p:spPr>
        <p:txBody>
          <a:bodyPr lIns="0" tIns="0" rIns="0" bIns="0" anchor="b"/>
          <a:lstStyle>
            <a:lvl1pPr>
              <a:lnSpc>
                <a:spcPct val="95000"/>
              </a:lnSpc>
              <a:defRPr sz="3200">
                <a:solidFill>
                  <a:schemeClr val="tx1"/>
                </a:solidFill>
              </a:defRPr>
            </a:lvl1pPr>
          </a:lstStyle>
          <a:p>
            <a:r>
              <a:rPr lang="et-EE"/>
              <a:t>Short and effective </a:t>
            </a:r>
            <a:r>
              <a:rPr lang="en-GB"/>
              <a:t>heading</a:t>
            </a:r>
            <a:endParaRPr lang="et-EE"/>
          </a:p>
        </p:txBody>
      </p:sp>
      <p:sp>
        <p:nvSpPr>
          <p:cNvPr id="4" name="Text Placeholder 12">
            <a:extLst>
              <a:ext uri="{FF2B5EF4-FFF2-40B4-BE49-F238E27FC236}">
                <a16:creationId xmlns:a16="http://schemas.microsoft.com/office/drawing/2014/main" id="{050E724F-C0A1-400B-A25B-C7A9B2F11119}"/>
              </a:ext>
            </a:extLst>
          </p:cNvPr>
          <p:cNvSpPr>
            <a:spLocks noGrp="1"/>
          </p:cNvSpPr>
          <p:nvPr>
            <p:ph type="body" sz="quarter" idx="11" hasCustomPrompt="1"/>
          </p:nvPr>
        </p:nvSpPr>
        <p:spPr>
          <a:xfrm>
            <a:off x="4297087" y="1962438"/>
            <a:ext cx="7128151" cy="242952"/>
          </a:xfrm>
          <a:prstGeom prst="rect">
            <a:avLst/>
          </a:prstGeom>
        </p:spPr>
        <p:txBody>
          <a:bodyPr lIns="0" tIns="0" rIns="0" bIns="0"/>
          <a:lstStyle>
            <a:lvl1pPr marL="0" indent="0">
              <a:lnSpc>
                <a:spcPct val="100000"/>
              </a:lnSpc>
              <a:buNone/>
              <a:defRPr sz="1600" b="1">
                <a:solidFill>
                  <a:schemeClr val="bg1"/>
                </a:solidFill>
              </a:defRPr>
            </a:lvl1pPr>
          </a:lstStyle>
          <a:p>
            <a:pPr lvl="0"/>
            <a:r>
              <a:rPr lang="en-GB"/>
              <a:t>A smaller, secondary </a:t>
            </a:r>
          </a:p>
        </p:txBody>
      </p:sp>
      <p:sp>
        <p:nvSpPr>
          <p:cNvPr id="12" name="Picture Placeholder 4">
            <a:extLst>
              <a:ext uri="{FF2B5EF4-FFF2-40B4-BE49-F238E27FC236}">
                <a16:creationId xmlns:a16="http://schemas.microsoft.com/office/drawing/2014/main" id="{96AA167D-461A-4011-8846-F72B246854E2}"/>
              </a:ext>
            </a:extLst>
          </p:cNvPr>
          <p:cNvSpPr>
            <a:spLocks noGrp="1"/>
          </p:cNvSpPr>
          <p:nvPr>
            <p:ph type="pic" sz="quarter" idx="15"/>
          </p:nvPr>
        </p:nvSpPr>
        <p:spPr>
          <a:xfrm>
            <a:off x="0" y="0"/>
            <a:ext cx="4064400" cy="6858000"/>
          </a:xfrm>
          <a:prstGeom prst="rect">
            <a:avLst/>
          </a:prstGeom>
        </p:spPr>
        <p:txBody>
          <a:bodyPr anchor="ctr"/>
          <a:lstStyle>
            <a:lvl1pPr marL="0" indent="0" algn="ctr">
              <a:buNone/>
              <a:defRPr sz="1200"/>
            </a:lvl1pPr>
          </a:lstStyle>
          <a:p>
            <a:endParaRPr lang="et-EE"/>
          </a:p>
        </p:txBody>
      </p:sp>
      <p:sp>
        <p:nvSpPr>
          <p:cNvPr id="19" name="Text Placeholder 7">
            <a:extLst>
              <a:ext uri="{FF2B5EF4-FFF2-40B4-BE49-F238E27FC236}">
                <a16:creationId xmlns:a16="http://schemas.microsoft.com/office/drawing/2014/main" id="{3960419D-061F-4FC3-A00E-AF1B8266B7E7}"/>
              </a:ext>
            </a:extLst>
          </p:cNvPr>
          <p:cNvSpPr>
            <a:spLocks noGrp="1"/>
          </p:cNvSpPr>
          <p:nvPr>
            <p:ph type="body" sz="quarter" idx="14" hasCustomPrompt="1"/>
          </p:nvPr>
        </p:nvSpPr>
        <p:spPr>
          <a:xfrm>
            <a:off x="4321581" y="2566800"/>
            <a:ext cx="7103657" cy="242952"/>
          </a:xfrm>
          <a:prstGeom prst="rect">
            <a:avLst/>
          </a:prstGeom>
        </p:spPr>
        <p:txBody>
          <a:bodyPr lIns="0" tIns="0" rIns="0" bIns="0"/>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1200" b="1">
                <a:solidFill>
                  <a:schemeClr val="bg1"/>
                </a:solidFill>
              </a:defRPr>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t-EE"/>
              <a:t>Article heading 1</a:t>
            </a:r>
          </a:p>
        </p:txBody>
      </p:sp>
      <p:sp>
        <p:nvSpPr>
          <p:cNvPr id="3" name="Slide Number Placeholder 2">
            <a:extLst>
              <a:ext uri="{FF2B5EF4-FFF2-40B4-BE49-F238E27FC236}">
                <a16:creationId xmlns:a16="http://schemas.microsoft.com/office/drawing/2014/main" id="{00F8F881-DCCE-4614-8848-BE33F1097AEE}"/>
              </a:ext>
            </a:extLst>
          </p:cNvPr>
          <p:cNvSpPr>
            <a:spLocks noGrp="1"/>
          </p:cNvSpPr>
          <p:nvPr>
            <p:ph type="sldNum" sz="quarter" idx="21"/>
          </p:nvPr>
        </p:nvSpPr>
        <p:spPr/>
        <p:txBody>
          <a:bodyPr/>
          <a:lstStyle/>
          <a:p>
            <a:fld id="{B0E5FBAD-ED71-4054-BBC3-51CCE1BCD495}" type="slidenum">
              <a:rPr lang="et-EE" smtClean="0"/>
              <a:pPr/>
              <a:t>‹#›</a:t>
            </a:fld>
            <a:endParaRPr lang="et-EE"/>
          </a:p>
        </p:txBody>
      </p:sp>
      <p:sp>
        <p:nvSpPr>
          <p:cNvPr id="6" name="Text Placeholder 5">
            <a:extLst>
              <a:ext uri="{FF2B5EF4-FFF2-40B4-BE49-F238E27FC236}">
                <a16:creationId xmlns:a16="http://schemas.microsoft.com/office/drawing/2014/main" id="{46DB1BCC-03F6-4979-9347-BE0BB007DBF4}"/>
              </a:ext>
            </a:extLst>
          </p:cNvPr>
          <p:cNvSpPr>
            <a:spLocks noGrp="1"/>
          </p:cNvSpPr>
          <p:nvPr>
            <p:ph type="body" sz="quarter" idx="22"/>
          </p:nvPr>
        </p:nvSpPr>
        <p:spPr>
          <a:xfrm>
            <a:off x="4321175" y="2876400"/>
            <a:ext cx="7102475" cy="3571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Tree>
    <p:extLst>
      <p:ext uri="{BB962C8B-B14F-4D97-AF65-F5344CB8AC3E}">
        <p14:creationId xmlns:p14="http://schemas.microsoft.com/office/powerpoint/2010/main" val="39445648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Layout v1.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893AC-4F67-4861-8E16-BCB5323D3764}"/>
              </a:ext>
            </a:extLst>
          </p:cNvPr>
          <p:cNvSpPr>
            <a:spLocks noGrp="1"/>
          </p:cNvSpPr>
          <p:nvPr>
            <p:ph type="title" hasCustomPrompt="1"/>
          </p:nvPr>
        </p:nvSpPr>
        <p:spPr>
          <a:xfrm>
            <a:off x="766763" y="993700"/>
            <a:ext cx="10657237" cy="857120"/>
          </a:xfrm>
          <a:prstGeom prst="rect">
            <a:avLst/>
          </a:prstGeom>
        </p:spPr>
        <p:txBody>
          <a:bodyPr lIns="0" tIns="0" rIns="0" bIns="0" anchor="b"/>
          <a:lstStyle>
            <a:lvl1pPr>
              <a:lnSpc>
                <a:spcPct val="95000"/>
              </a:lnSpc>
              <a:defRPr sz="3200">
                <a:solidFill>
                  <a:schemeClr val="tx1"/>
                </a:solidFill>
              </a:defRPr>
            </a:lvl1pPr>
          </a:lstStyle>
          <a:p>
            <a:r>
              <a:rPr lang="et-EE"/>
              <a:t>Short and effective </a:t>
            </a:r>
            <a:r>
              <a:rPr lang="en-GB"/>
              <a:t>heading</a:t>
            </a:r>
            <a:endParaRPr lang="et-EE"/>
          </a:p>
        </p:txBody>
      </p:sp>
      <p:sp>
        <p:nvSpPr>
          <p:cNvPr id="4" name="Text Placeholder 12">
            <a:extLst>
              <a:ext uri="{FF2B5EF4-FFF2-40B4-BE49-F238E27FC236}">
                <a16:creationId xmlns:a16="http://schemas.microsoft.com/office/drawing/2014/main" id="{050E724F-C0A1-400B-A25B-C7A9B2F11119}"/>
              </a:ext>
            </a:extLst>
          </p:cNvPr>
          <p:cNvSpPr>
            <a:spLocks noGrp="1"/>
          </p:cNvSpPr>
          <p:nvPr>
            <p:ph type="body" sz="quarter" idx="11" hasCustomPrompt="1"/>
          </p:nvPr>
        </p:nvSpPr>
        <p:spPr>
          <a:xfrm>
            <a:off x="765527" y="1962438"/>
            <a:ext cx="10659712" cy="242952"/>
          </a:xfrm>
          <a:prstGeom prst="rect">
            <a:avLst/>
          </a:prstGeom>
        </p:spPr>
        <p:txBody>
          <a:bodyPr lIns="0" tIns="0" rIns="0" bIns="0"/>
          <a:lstStyle>
            <a:lvl1pPr marL="0" indent="0">
              <a:lnSpc>
                <a:spcPct val="100000"/>
              </a:lnSpc>
              <a:buNone/>
              <a:defRPr sz="1600" b="1">
                <a:solidFill>
                  <a:schemeClr val="bg1"/>
                </a:solidFill>
              </a:defRPr>
            </a:lvl1pPr>
          </a:lstStyle>
          <a:p>
            <a:pPr lvl="0"/>
            <a:r>
              <a:rPr lang="en-GB"/>
              <a:t>A smaller, secondary </a:t>
            </a:r>
          </a:p>
        </p:txBody>
      </p:sp>
      <p:sp>
        <p:nvSpPr>
          <p:cNvPr id="19" name="Text Placeholder 7">
            <a:extLst>
              <a:ext uri="{FF2B5EF4-FFF2-40B4-BE49-F238E27FC236}">
                <a16:creationId xmlns:a16="http://schemas.microsoft.com/office/drawing/2014/main" id="{3960419D-061F-4FC3-A00E-AF1B8266B7E7}"/>
              </a:ext>
            </a:extLst>
          </p:cNvPr>
          <p:cNvSpPr>
            <a:spLocks noGrp="1"/>
          </p:cNvSpPr>
          <p:nvPr>
            <p:ph type="body" sz="quarter" idx="14" hasCustomPrompt="1"/>
          </p:nvPr>
        </p:nvSpPr>
        <p:spPr>
          <a:xfrm>
            <a:off x="765527" y="2566800"/>
            <a:ext cx="10659711" cy="242952"/>
          </a:xfrm>
          <a:prstGeom prst="rect">
            <a:avLst/>
          </a:prstGeom>
        </p:spPr>
        <p:txBody>
          <a:bodyPr lIns="0" tIns="0" rIns="0" bIns="0"/>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1200" b="1">
                <a:solidFill>
                  <a:schemeClr val="bg1"/>
                </a:solidFill>
              </a:defRPr>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t-EE"/>
              <a:t>Article heading 1</a:t>
            </a:r>
          </a:p>
        </p:txBody>
      </p:sp>
      <p:sp>
        <p:nvSpPr>
          <p:cNvPr id="11" name="Picture Placeholder 4">
            <a:extLst>
              <a:ext uri="{FF2B5EF4-FFF2-40B4-BE49-F238E27FC236}">
                <a16:creationId xmlns:a16="http://schemas.microsoft.com/office/drawing/2014/main" id="{5A2F9E8E-33CD-4DD0-BE93-9AB599FEDC43}"/>
              </a:ext>
            </a:extLst>
          </p:cNvPr>
          <p:cNvSpPr>
            <a:spLocks noGrp="1"/>
          </p:cNvSpPr>
          <p:nvPr>
            <p:ph type="pic" sz="quarter" idx="15"/>
          </p:nvPr>
        </p:nvSpPr>
        <p:spPr>
          <a:xfrm>
            <a:off x="0" y="3670792"/>
            <a:ext cx="12192000" cy="3187208"/>
          </a:xfrm>
          <a:prstGeom prst="rect">
            <a:avLst/>
          </a:prstGeom>
        </p:spPr>
        <p:txBody>
          <a:bodyPr anchor="ctr"/>
          <a:lstStyle>
            <a:lvl1pPr marL="0" indent="0" algn="ctr">
              <a:buNone/>
              <a:defRPr sz="1200"/>
            </a:lvl1pPr>
          </a:lstStyle>
          <a:p>
            <a:endParaRPr lang="et-EE"/>
          </a:p>
        </p:txBody>
      </p:sp>
      <p:sp>
        <p:nvSpPr>
          <p:cNvPr id="3" name="Slide Number Placeholder 2">
            <a:extLst>
              <a:ext uri="{FF2B5EF4-FFF2-40B4-BE49-F238E27FC236}">
                <a16:creationId xmlns:a16="http://schemas.microsoft.com/office/drawing/2014/main" id="{CBB00537-4C5B-4ABD-97A6-86792F068EF3}"/>
              </a:ext>
            </a:extLst>
          </p:cNvPr>
          <p:cNvSpPr>
            <a:spLocks noGrp="1"/>
          </p:cNvSpPr>
          <p:nvPr>
            <p:ph type="sldNum" sz="quarter" idx="17"/>
          </p:nvPr>
        </p:nvSpPr>
        <p:spPr/>
        <p:txBody>
          <a:bodyPr/>
          <a:lstStyle/>
          <a:p>
            <a:fld id="{B0E5FBAD-ED71-4054-BBC3-51CCE1BCD495}" type="slidenum">
              <a:rPr lang="et-EE" smtClean="0"/>
              <a:pPr/>
              <a:t>‹#›</a:t>
            </a:fld>
            <a:endParaRPr lang="et-EE"/>
          </a:p>
        </p:txBody>
      </p:sp>
      <p:sp>
        <p:nvSpPr>
          <p:cNvPr id="6" name="Text Placeholder 5">
            <a:extLst>
              <a:ext uri="{FF2B5EF4-FFF2-40B4-BE49-F238E27FC236}">
                <a16:creationId xmlns:a16="http://schemas.microsoft.com/office/drawing/2014/main" id="{4379C324-BE8E-4073-B0D9-A847FC5C35B8}"/>
              </a:ext>
            </a:extLst>
          </p:cNvPr>
          <p:cNvSpPr>
            <a:spLocks noGrp="1"/>
          </p:cNvSpPr>
          <p:nvPr>
            <p:ph type="body" sz="quarter" idx="18"/>
          </p:nvPr>
        </p:nvSpPr>
        <p:spPr>
          <a:xfrm>
            <a:off x="766763" y="2876400"/>
            <a:ext cx="10658475" cy="72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Tree>
    <p:extLst>
      <p:ext uri="{BB962C8B-B14F-4D97-AF65-F5344CB8AC3E}">
        <p14:creationId xmlns:p14="http://schemas.microsoft.com/office/powerpoint/2010/main" val="26368229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Layout v1.8 (Bulle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893AC-4F67-4861-8E16-BCB5323D3764}"/>
              </a:ext>
            </a:extLst>
          </p:cNvPr>
          <p:cNvSpPr>
            <a:spLocks noGrp="1"/>
          </p:cNvSpPr>
          <p:nvPr>
            <p:ph type="title" hasCustomPrompt="1"/>
          </p:nvPr>
        </p:nvSpPr>
        <p:spPr>
          <a:xfrm>
            <a:off x="768000" y="993700"/>
            <a:ext cx="10656000" cy="857120"/>
          </a:xfrm>
          <a:prstGeom prst="rect">
            <a:avLst/>
          </a:prstGeom>
        </p:spPr>
        <p:txBody>
          <a:bodyPr lIns="0" tIns="0" rIns="0" bIns="0" anchor="b"/>
          <a:lstStyle>
            <a:lvl1pPr>
              <a:lnSpc>
                <a:spcPct val="95000"/>
              </a:lnSpc>
              <a:defRPr sz="3200">
                <a:solidFill>
                  <a:schemeClr val="tx1"/>
                </a:solidFill>
              </a:defRPr>
            </a:lvl1pPr>
          </a:lstStyle>
          <a:p>
            <a:r>
              <a:rPr lang="et-EE"/>
              <a:t>Short and effective </a:t>
            </a:r>
            <a:r>
              <a:rPr lang="en-GB"/>
              <a:t>heading or title</a:t>
            </a:r>
            <a:endParaRPr lang="et-EE"/>
          </a:p>
        </p:txBody>
      </p:sp>
      <p:sp>
        <p:nvSpPr>
          <p:cNvPr id="3" name="Text Placeholder 7">
            <a:extLst>
              <a:ext uri="{FF2B5EF4-FFF2-40B4-BE49-F238E27FC236}">
                <a16:creationId xmlns:a16="http://schemas.microsoft.com/office/drawing/2014/main" id="{B5787E06-6A05-4B79-B269-44F6925F8170}"/>
              </a:ext>
            </a:extLst>
          </p:cNvPr>
          <p:cNvSpPr>
            <a:spLocks noGrp="1"/>
          </p:cNvSpPr>
          <p:nvPr>
            <p:ph type="body" sz="quarter" idx="10" hasCustomPrompt="1"/>
          </p:nvPr>
        </p:nvSpPr>
        <p:spPr>
          <a:xfrm>
            <a:off x="767650" y="2566170"/>
            <a:ext cx="10656000" cy="242952"/>
          </a:xfrm>
          <a:prstGeom prst="rect">
            <a:avLst/>
          </a:prstGeom>
        </p:spPr>
        <p:txBody>
          <a:bodyPr lIns="0" tIns="0" rIns="0" bIns="0"/>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1200" b="1">
                <a:solidFill>
                  <a:schemeClr val="bg1"/>
                </a:solidFill>
              </a:defRPr>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t-EE"/>
              <a:t>Bullet Points 1</a:t>
            </a:r>
          </a:p>
        </p:txBody>
      </p:sp>
      <p:sp>
        <p:nvSpPr>
          <p:cNvPr id="4" name="Text Placeholder 12">
            <a:extLst>
              <a:ext uri="{FF2B5EF4-FFF2-40B4-BE49-F238E27FC236}">
                <a16:creationId xmlns:a16="http://schemas.microsoft.com/office/drawing/2014/main" id="{050E724F-C0A1-400B-A25B-C7A9B2F11119}"/>
              </a:ext>
            </a:extLst>
          </p:cNvPr>
          <p:cNvSpPr>
            <a:spLocks noGrp="1"/>
          </p:cNvSpPr>
          <p:nvPr>
            <p:ph type="body" sz="quarter" idx="11" hasCustomPrompt="1"/>
          </p:nvPr>
        </p:nvSpPr>
        <p:spPr>
          <a:xfrm>
            <a:off x="766763" y="1962438"/>
            <a:ext cx="10658475" cy="242952"/>
          </a:xfrm>
          <a:prstGeom prst="rect">
            <a:avLst/>
          </a:prstGeom>
        </p:spPr>
        <p:txBody>
          <a:bodyPr lIns="0" tIns="0" rIns="0" bIns="0"/>
          <a:lstStyle>
            <a:lvl1pPr marL="0" indent="0">
              <a:lnSpc>
                <a:spcPct val="100000"/>
              </a:lnSpc>
              <a:buNone/>
              <a:defRPr sz="1600" b="1">
                <a:solidFill>
                  <a:schemeClr val="bg1"/>
                </a:solidFill>
              </a:defRPr>
            </a:lvl1pPr>
          </a:lstStyle>
          <a:p>
            <a:pPr lvl="0"/>
            <a:r>
              <a:rPr lang="en-GB"/>
              <a:t>A smaller, secondary headline that usually elaborates on the main headline above it</a:t>
            </a:r>
          </a:p>
        </p:txBody>
      </p:sp>
      <p:sp>
        <p:nvSpPr>
          <p:cNvPr id="5" name="Slide Number Placeholder 4">
            <a:extLst>
              <a:ext uri="{FF2B5EF4-FFF2-40B4-BE49-F238E27FC236}">
                <a16:creationId xmlns:a16="http://schemas.microsoft.com/office/drawing/2014/main" id="{AF45C356-4D4D-48C2-B535-675A8E4C8C25}"/>
              </a:ext>
            </a:extLst>
          </p:cNvPr>
          <p:cNvSpPr>
            <a:spLocks noGrp="1"/>
          </p:cNvSpPr>
          <p:nvPr>
            <p:ph type="sldNum" sz="quarter" idx="14"/>
          </p:nvPr>
        </p:nvSpPr>
        <p:spPr/>
        <p:txBody>
          <a:bodyPr/>
          <a:lstStyle/>
          <a:p>
            <a:fld id="{B0E5FBAD-ED71-4054-BBC3-51CCE1BCD495}" type="slidenum">
              <a:rPr lang="et-EE" smtClean="0"/>
              <a:pPr/>
              <a:t>‹#›</a:t>
            </a:fld>
            <a:endParaRPr lang="et-EE"/>
          </a:p>
        </p:txBody>
      </p:sp>
      <p:sp>
        <p:nvSpPr>
          <p:cNvPr id="7" name="Text Placeholder 6">
            <a:extLst>
              <a:ext uri="{FF2B5EF4-FFF2-40B4-BE49-F238E27FC236}">
                <a16:creationId xmlns:a16="http://schemas.microsoft.com/office/drawing/2014/main" id="{F890F0FC-7DED-4766-AD42-4D37C3A95D4E}"/>
              </a:ext>
            </a:extLst>
          </p:cNvPr>
          <p:cNvSpPr>
            <a:spLocks noGrp="1"/>
          </p:cNvSpPr>
          <p:nvPr>
            <p:ph type="body" sz="quarter" idx="15" hasCustomPrompt="1"/>
          </p:nvPr>
        </p:nvSpPr>
        <p:spPr>
          <a:xfrm>
            <a:off x="766763" y="2876400"/>
            <a:ext cx="10658475" cy="3576788"/>
          </a:xfrm>
        </p:spPr>
        <p:txBody>
          <a:bodyPr/>
          <a:lstStyle>
            <a:lvl2pPr>
              <a:defRPr/>
            </a:lvl2pPr>
          </a:lstStyle>
          <a:p>
            <a:r>
              <a:rPr lang="en-GB"/>
              <a:t>Open the template in PowerPoint</a:t>
            </a:r>
          </a:p>
          <a:p>
            <a:pPr lvl="1"/>
            <a:r>
              <a:rPr lang="en-GB"/>
              <a:t>Choose </a:t>
            </a:r>
            <a:r>
              <a:rPr lang="et-EE"/>
              <a:t>Home &gt; New Slide</a:t>
            </a:r>
            <a:endParaRPr lang="en-GB"/>
          </a:p>
          <a:p>
            <a:pPr lvl="1"/>
            <a:r>
              <a:rPr lang="en-GB"/>
              <a:t>Select </a:t>
            </a:r>
            <a:r>
              <a:rPr lang="et-EE"/>
              <a:t>the suitable Master Slide for your need</a:t>
            </a:r>
            <a:endParaRPr lang="en-GB"/>
          </a:p>
          <a:p>
            <a:pPr lvl="1"/>
            <a:r>
              <a:rPr lang="et-EE"/>
              <a:t>Edit the content	</a:t>
            </a:r>
          </a:p>
          <a:p>
            <a:pPr lvl="2"/>
            <a:r>
              <a:rPr lang="et-EE"/>
              <a:t>Do not change the layout too much</a:t>
            </a:r>
          </a:p>
          <a:p>
            <a:pPr lvl="3"/>
            <a:r>
              <a:rPr lang="et-EE"/>
              <a:t>Try to follow Luminors’ Brandbook guidelines as closely as possible</a:t>
            </a:r>
          </a:p>
          <a:p>
            <a:pPr lvl="4"/>
            <a:r>
              <a:rPr lang="et-EE"/>
              <a:t>Do not overkill the slides with information</a:t>
            </a:r>
          </a:p>
          <a:p>
            <a:r>
              <a:rPr lang="et-EE"/>
              <a:t>If the slide starts to get too cranked up, split the information on two or more slides</a:t>
            </a:r>
          </a:p>
          <a:p>
            <a:r>
              <a:rPr lang="et-EE"/>
              <a:t>Less is more!</a:t>
            </a:r>
          </a:p>
          <a:p>
            <a:r>
              <a:rPr lang="et-EE"/>
              <a:t>Give the slides some air to breathe</a:t>
            </a:r>
          </a:p>
          <a:p>
            <a:r>
              <a:rPr lang="et-EE"/>
              <a:t>Keep it simple</a:t>
            </a:r>
          </a:p>
          <a:p>
            <a:r>
              <a:rPr lang="et-EE"/>
              <a:t>Have a pleasant day!</a:t>
            </a:r>
            <a:endParaRPr lang="en-GB"/>
          </a:p>
        </p:txBody>
      </p:sp>
    </p:spTree>
    <p:extLst>
      <p:ext uri="{BB962C8B-B14F-4D97-AF65-F5344CB8AC3E}">
        <p14:creationId xmlns:p14="http://schemas.microsoft.com/office/powerpoint/2010/main" val="22731725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Layout v1.9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893AC-4F67-4861-8E16-BCB5323D3764}"/>
              </a:ext>
            </a:extLst>
          </p:cNvPr>
          <p:cNvSpPr>
            <a:spLocks noGrp="1"/>
          </p:cNvSpPr>
          <p:nvPr>
            <p:ph type="title" hasCustomPrompt="1"/>
          </p:nvPr>
        </p:nvSpPr>
        <p:spPr>
          <a:xfrm>
            <a:off x="768000" y="993700"/>
            <a:ext cx="10656000" cy="857120"/>
          </a:xfrm>
          <a:prstGeom prst="rect">
            <a:avLst/>
          </a:prstGeom>
        </p:spPr>
        <p:txBody>
          <a:bodyPr lIns="0" tIns="0" rIns="0" bIns="0" anchor="b"/>
          <a:lstStyle>
            <a:lvl1pPr>
              <a:lnSpc>
                <a:spcPct val="95000"/>
              </a:lnSpc>
              <a:defRPr sz="3200">
                <a:solidFill>
                  <a:schemeClr val="tx1"/>
                </a:solidFill>
              </a:defRPr>
            </a:lvl1pPr>
          </a:lstStyle>
          <a:p>
            <a:r>
              <a:rPr lang="et-EE"/>
              <a:t>Short and effective </a:t>
            </a:r>
            <a:r>
              <a:rPr lang="en-GB"/>
              <a:t>heading or title</a:t>
            </a:r>
            <a:endParaRPr lang="et-EE"/>
          </a:p>
        </p:txBody>
      </p:sp>
      <p:sp>
        <p:nvSpPr>
          <p:cNvPr id="3" name="Text Placeholder 7">
            <a:extLst>
              <a:ext uri="{FF2B5EF4-FFF2-40B4-BE49-F238E27FC236}">
                <a16:creationId xmlns:a16="http://schemas.microsoft.com/office/drawing/2014/main" id="{B5787E06-6A05-4B79-B269-44F6925F8170}"/>
              </a:ext>
            </a:extLst>
          </p:cNvPr>
          <p:cNvSpPr>
            <a:spLocks noGrp="1"/>
          </p:cNvSpPr>
          <p:nvPr>
            <p:ph type="body" sz="quarter" idx="10" hasCustomPrompt="1"/>
          </p:nvPr>
        </p:nvSpPr>
        <p:spPr>
          <a:xfrm>
            <a:off x="767650" y="2566170"/>
            <a:ext cx="10656000" cy="242952"/>
          </a:xfrm>
          <a:prstGeom prst="rect">
            <a:avLst/>
          </a:prstGeom>
        </p:spPr>
        <p:txBody>
          <a:bodyPr lIns="0" tIns="0" rIns="0" bIns="0"/>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1200" b="1">
                <a:solidFill>
                  <a:schemeClr val="bg1"/>
                </a:solidFill>
              </a:defRPr>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t-EE"/>
              <a:t>Table </a:t>
            </a:r>
          </a:p>
        </p:txBody>
      </p:sp>
      <p:sp>
        <p:nvSpPr>
          <p:cNvPr id="4" name="Text Placeholder 12">
            <a:extLst>
              <a:ext uri="{FF2B5EF4-FFF2-40B4-BE49-F238E27FC236}">
                <a16:creationId xmlns:a16="http://schemas.microsoft.com/office/drawing/2014/main" id="{050E724F-C0A1-400B-A25B-C7A9B2F11119}"/>
              </a:ext>
            </a:extLst>
          </p:cNvPr>
          <p:cNvSpPr>
            <a:spLocks noGrp="1"/>
          </p:cNvSpPr>
          <p:nvPr>
            <p:ph type="body" sz="quarter" idx="11" hasCustomPrompt="1"/>
          </p:nvPr>
        </p:nvSpPr>
        <p:spPr>
          <a:xfrm>
            <a:off x="766763" y="1962438"/>
            <a:ext cx="10658475" cy="242952"/>
          </a:xfrm>
          <a:prstGeom prst="rect">
            <a:avLst/>
          </a:prstGeom>
        </p:spPr>
        <p:txBody>
          <a:bodyPr lIns="0" tIns="0" rIns="0" bIns="0"/>
          <a:lstStyle>
            <a:lvl1pPr marL="0" indent="0">
              <a:lnSpc>
                <a:spcPct val="100000"/>
              </a:lnSpc>
              <a:buNone/>
              <a:defRPr sz="1600" b="1">
                <a:solidFill>
                  <a:schemeClr val="bg1"/>
                </a:solidFill>
              </a:defRPr>
            </a:lvl1pPr>
          </a:lstStyle>
          <a:p>
            <a:pPr lvl="0"/>
            <a:r>
              <a:rPr lang="en-GB"/>
              <a:t>A smaller, secondary headline that usually elaborates on the main headline above it</a:t>
            </a:r>
          </a:p>
        </p:txBody>
      </p:sp>
      <p:sp>
        <p:nvSpPr>
          <p:cNvPr id="6" name="Content Placeholder 3">
            <a:extLst>
              <a:ext uri="{FF2B5EF4-FFF2-40B4-BE49-F238E27FC236}">
                <a16:creationId xmlns:a16="http://schemas.microsoft.com/office/drawing/2014/main" id="{570E4310-49A9-41E2-9918-9FBF55F62293}"/>
              </a:ext>
            </a:extLst>
          </p:cNvPr>
          <p:cNvSpPr>
            <a:spLocks noGrp="1"/>
          </p:cNvSpPr>
          <p:nvPr>
            <p:ph sz="quarter" idx="19" hasCustomPrompt="1"/>
          </p:nvPr>
        </p:nvSpPr>
        <p:spPr>
          <a:xfrm>
            <a:off x="766763" y="2879738"/>
            <a:ext cx="10656000" cy="3573449"/>
          </a:xfrm>
          <a:prstGeom prst="rect">
            <a:avLst/>
          </a:prstGeom>
        </p:spPr>
        <p:txBody>
          <a:bodyPr lIns="0" tIns="0" rIns="0" bIns="0" anchor="ctr"/>
          <a:lstStyle>
            <a:lvl1pPr marL="0" indent="0" algn="ctr">
              <a:lnSpc>
                <a:spcPct val="100000"/>
              </a:lnSpc>
              <a:buNone/>
              <a:defRPr sz="1200"/>
            </a:lvl1pPr>
            <a:lvl2pPr marL="457200" indent="0">
              <a:lnSpc>
                <a:spcPct val="100000"/>
              </a:lnSpc>
              <a:buNone/>
              <a:defRPr sz="1200"/>
            </a:lvl2pPr>
            <a:lvl3pPr marL="914400" indent="0">
              <a:lnSpc>
                <a:spcPct val="100000"/>
              </a:lnSpc>
              <a:buNone/>
              <a:defRPr sz="1200"/>
            </a:lvl3pPr>
            <a:lvl4pPr marL="1371600" indent="0">
              <a:lnSpc>
                <a:spcPct val="100000"/>
              </a:lnSpc>
              <a:buNone/>
              <a:defRPr sz="1200"/>
            </a:lvl4pPr>
            <a:lvl5pPr marL="1828800" indent="0">
              <a:lnSpc>
                <a:spcPct val="100000"/>
              </a:lnSpc>
              <a:buNone/>
              <a:defRPr sz="1200"/>
            </a:lvl5pPr>
          </a:lstStyle>
          <a:p>
            <a:pPr lvl="0"/>
            <a:r>
              <a:rPr lang="et-EE"/>
              <a:t>Placeholder</a:t>
            </a:r>
          </a:p>
        </p:txBody>
      </p:sp>
      <p:sp>
        <p:nvSpPr>
          <p:cNvPr id="5" name="Slide Number Placeholder 4">
            <a:extLst>
              <a:ext uri="{FF2B5EF4-FFF2-40B4-BE49-F238E27FC236}">
                <a16:creationId xmlns:a16="http://schemas.microsoft.com/office/drawing/2014/main" id="{F753E771-3E71-4665-B32A-D09338ABA08F}"/>
              </a:ext>
            </a:extLst>
          </p:cNvPr>
          <p:cNvSpPr>
            <a:spLocks noGrp="1"/>
          </p:cNvSpPr>
          <p:nvPr>
            <p:ph type="sldNum" sz="quarter" idx="20"/>
          </p:nvPr>
        </p:nvSpPr>
        <p:spPr/>
        <p:txBody>
          <a:bodyPr/>
          <a:lstStyle/>
          <a:p>
            <a:fld id="{B0E5FBAD-ED71-4054-BBC3-51CCE1BCD495}" type="slidenum">
              <a:rPr lang="et-EE" smtClean="0"/>
              <a:pPr/>
              <a:t>‹#›</a:t>
            </a:fld>
            <a:endParaRPr lang="et-EE"/>
          </a:p>
        </p:txBody>
      </p:sp>
    </p:spTree>
    <p:extLst>
      <p:ext uri="{BB962C8B-B14F-4D97-AF65-F5344CB8AC3E}">
        <p14:creationId xmlns:p14="http://schemas.microsoft.com/office/powerpoint/2010/main" val="24966727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mpty Content Layout ">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F3898F5-3B11-471B-8302-F28AD91F47E9}"/>
              </a:ext>
            </a:extLst>
          </p:cNvPr>
          <p:cNvSpPr>
            <a:spLocks noGrp="1"/>
          </p:cNvSpPr>
          <p:nvPr>
            <p:ph type="sldNum" sz="quarter" idx="10"/>
          </p:nvPr>
        </p:nvSpPr>
        <p:spPr/>
        <p:txBody>
          <a:bodyPr/>
          <a:lstStyle/>
          <a:p>
            <a:fld id="{B0E5FBAD-ED71-4054-BBC3-51CCE1BCD495}" type="slidenum">
              <a:rPr lang="et-EE" smtClean="0"/>
              <a:pPr/>
              <a:t>‹#›</a:t>
            </a:fld>
            <a:endParaRPr lang="et-EE"/>
          </a:p>
        </p:txBody>
      </p:sp>
    </p:spTree>
    <p:extLst>
      <p:ext uri="{BB962C8B-B14F-4D97-AF65-F5344CB8AC3E}">
        <p14:creationId xmlns:p14="http://schemas.microsoft.com/office/powerpoint/2010/main" val="18705130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Layout v1.10">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73BCA26E-7D82-4A9A-960D-E8C4A8173DCF}"/>
              </a:ext>
            </a:extLst>
          </p:cNvPr>
          <p:cNvSpPr>
            <a:spLocks noGrp="1"/>
          </p:cNvSpPr>
          <p:nvPr>
            <p:ph sz="quarter" idx="22"/>
          </p:nvPr>
        </p:nvSpPr>
        <p:spPr>
          <a:xfrm>
            <a:off x="4295499" y="2566800"/>
            <a:ext cx="7128151" cy="38863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
        <p:nvSpPr>
          <p:cNvPr id="3" name="Slide Number Placeholder 2">
            <a:extLst>
              <a:ext uri="{FF2B5EF4-FFF2-40B4-BE49-F238E27FC236}">
                <a16:creationId xmlns:a16="http://schemas.microsoft.com/office/drawing/2014/main" id="{00F8F881-DCCE-4614-8848-BE33F1097AEE}"/>
              </a:ext>
            </a:extLst>
          </p:cNvPr>
          <p:cNvSpPr>
            <a:spLocks noGrp="1"/>
          </p:cNvSpPr>
          <p:nvPr>
            <p:ph type="sldNum" sz="quarter" idx="21"/>
          </p:nvPr>
        </p:nvSpPr>
        <p:spPr/>
        <p:txBody>
          <a:bodyPr/>
          <a:lstStyle/>
          <a:p>
            <a:fld id="{B0E5FBAD-ED71-4054-BBC3-51CCE1BCD495}" type="slidenum">
              <a:rPr lang="et-EE" smtClean="0"/>
              <a:pPr/>
              <a:t>‹#›</a:t>
            </a:fld>
            <a:endParaRPr lang="et-EE"/>
          </a:p>
        </p:txBody>
      </p:sp>
      <p:sp>
        <p:nvSpPr>
          <p:cNvPr id="9" name="Text Placeholder 8">
            <a:extLst>
              <a:ext uri="{FF2B5EF4-FFF2-40B4-BE49-F238E27FC236}">
                <a16:creationId xmlns:a16="http://schemas.microsoft.com/office/drawing/2014/main" id="{F4D9B540-4661-4D7A-A3D5-9059AFD03CFE}"/>
              </a:ext>
            </a:extLst>
          </p:cNvPr>
          <p:cNvSpPr>
            <a:spLocks noGrp="1"/>
          </p:cNvSpPr>
          <p:nvPr>
            <p:ph type="body" sz="quarter" idx="23"/>
          </p:nvPr>
        </p:nvSpPr>
        <p:spPr>
          <a:xfrm>
            <a:off x="0" y="0"/>
            <a:ext cx="4064000" cy="6858000"/>
          </a:xfrm>
          <a:solidFill>
            <a:schemeClr val="bg2">
              <a:lumMod val="95000"/>
            </a:schemeClr>
          </a:solidFill>
        </p:spPr>
        <p:txBody>
          <a:bodyPr lIns="756000" tIns="1008000" rIns="72000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
        <p:nvSpPr>
          <p:cNvPr id="13" name="Title 1">
            <a:extLst>
              <a:ext uri="{FF2B5EF4-FFF2-40B4-BE49-F238E27FC236}">
                <a16:creationId xmlns:a16="http://schemas.microsoft.com/office/drawing/2014/main" id="{D66BC2E6-E169-4E1A-AD8F-0B5742B78BB6}"/>
              </a:ext>
            </a:extLst>
          </p:cNvPr>
          <p:cNvSpPr>
            <a:spLocks noGrp="1"/>
          </p:cNvSpPr>
          <p:nvPr>
            <p:ph type="title" hasCustomPrompt="1"/>
          </p:nvPr>
        </p:nvSpPr>
        <p:spPr>
          <a:xfrm>
            <a:off x="4297504" y="993700"/>
            <a:ext cx="7126496" cy="857120"/>
          </a:xfrm>
          <a:prstGeom prst="rect">
            <a:avLst/>
          </a:prstGeom>
        </p:spPr>
        <p:txBody>
          <a:bodyPr lIns="0" tIns="0" rIns="0" bIns="0" anchor="b"/>
          <a:lstStyle>
            <a:lvl1pPr>
              <a:lnSpc>
                <a:spcPct val="95000"/>
              </a:lnSpc>
              <a:defRPr sz="3200">
                <a:solidFill>
                  <a:schemeClr val="tx1"/>
                </a:solidFill>
              </a:defRPr>
            </a:lvl1pPr>
          </a:lstStyle>
          <a:p>
            <a:r>
              <a:rPr lang="et-EE"/>
              <a:t>Short and effective </a:t>
            </a:r>
            <a:r>
              <a:rPr lang="en-GB"/>
              <a:t>heading</a:t>
            </a:r>
            <a:endParaRPr lang="et-EE"/>
          </a:p>
        </p:txBody>
      </p:sp>
      <p:sp>
        <p:nvSpPr>
          <p:cNvPr id="14" name="Text Placeholder 12">
            <a:extLst>
              <a:ext uri="{FF2B5EF4-FFF2-40B4-BE49-F238E27FC236}">
                <a16:creationId xmlns:a16="http://schemas.microsoft.com/office/drawing/2014/main" id="{B4591D75-321A-4B9C-9C5F-A8ECE985549B}"/>
              </a:ext>
            </a:extLst>
          </p:cNvPr>
          <p:cNvSpPr>
            <a:spLocks noGrp="1"/>
          </p:cNvSpPr>
          <p:nvPr>
            <p:ph type="body" sz="quarter" idx="11" hasCustomPrompt="1"/>
          </p:nvPr>
        </p:nvSpPr>
        <p:spPr>
          <a:xfrm>
            <a:off x="4297087" y="1962438"/>
            <a:ext cx="7128151" cy="242952"/>
          </a:xfrm>
          <a:prstGeom prst="rect">
            <a:avLst/>
          </a:prstGeom>
        </p:spPr>
        <p:txBody>
          <a:bodyPr lIns="0" tIns="0" rIns="0" bIns="0"/>
          <a:lstStyle>
            <a:lvl1pPr marL="0" indent="0">
              <a:lnSpc>
                <a:spcPct val="100000"/>
              </a:lnSpc>
              <a:buNone/>
              <a:defRPr sz="1600" b="1">
                <a:solidFill>
                  <a:schemeClr val="bg1"/>
                </a:solidFill>
              </a:defRPr>
            </a:lvl1pPr>
          </a:lstStyle>
          <a:p>
            <a:pPr lvl="0"/>
            <a:r>
              <a:rPr lang="en-GB"/>
              <a:t>A smaller, secondary </a:t>
            </a:r>
          </a:p>
        </p:txBody>
      </p:sp>
    </p:spTree>
    <p:extLst>
      <p:ext uri="{BB962C8B-B14F-4D97-AF65-F5344CB8AC3E}">
        <p14:creationId xmlns:p14="http://schemas.microsoft.com/office/powerpoint/2010/main" val="9072686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Headline Layout v1.1">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96DD0587-ECB3-4D56-98C7-B536C69B0AD5}"/>
              </a:ext>
            </a:extLst>
          </p:cNvPr>
          <p:cNvSpPr>
            <a:spLocks noGrp="1"/>
          </p:cNvSpPr>
          <p:nvPr>
            <p:ph type="body" sz="quarter" idx="11" hasCustomPrompt="1"/>
          </p:nvPr>
        </p:nvSpPr>
        <p:spPr>
          <a:xfrm>
            <a:off x="766763" y="5542135"/>
            <a:ext cx="10658475" cy="296391"/>
          </a:xfrm>
          <a:prstGeom prst="rect">
            <a:avLst/>
          </a:prstGeom>
        </p:spPr>
        <p:txBody>
          <a:bodyPr lIns="0" tIns="0" rIns="0" bIns="0" anchor="b"/>
          <a:lstStyle>
            <a:lvl1pPr marL="0" indent="0">
              <a:lnSpc>
                <a:spcPct val="95000"/>
              </a:lnSpc>
              <a:spcBef>
                <a:spcPts val="0"/>
              </a:spcBef>
              <a:buNone/>
              <a:defRPr sz="1800" b="1">
                <a:solidFill>
                  <a:schemeClr val="bg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t-EE"/>
              <a:t>Name Surname</a:t>
            </a:r>
          </a:p>
        </p:txBody>
      </p:sp>
      <p:sp>
        <p:nvSpPr>
          <p:cNvPr id="6" name="Date Placeholder 3">
            <a:extLst>
              <a:ext uri="{FF2B5EF4-FFF2-40B4-BE49-F238E27FC236}">
                <a16:creationId xmlns:a16="http://schemas.microsoft.com/office/drawing/2014/main" id="{FAB39081-43B0-43C3-A638-C1C78F59D0E0}"/>
              </a:ext>
            </a:extLst>
          </p:cNvPr>
          <p:cNvSpPr>
            <a:spLocks noGrp="1"/>
          </p:cNvSpPr>
          <p:nvPr>
            <p:ph type="dt" sz="half" idx="13"/>
          </p:nvPr>
        </p:nvSpPr>
        <p:spPr>
          <a:xfrm>
            <a:off x="766763" y="5907084"/>
            <a:ext cx="10658474" cy="291690"/>
          </a:xfrm>
          <a:prstGeom prst="rect">
            <a:avLst/>
          </a:prstGeom>
        </p:spPr>
        <p:txBody>
          <a:bodyPr lIns="0" tIns="0" rIns="0" bIns="0"/>
          <a:lstStyle>
            <a:lvl1pPr marL="0" indent="0">
              <a:buFont typeface="Arial" panose="020B0604020202020204" pitchFamily="34" charset="0"/>
              <a:buNone/>
              <a:defRPr>
                <a:solidFill>
                  <a:schemeClr val="bg1"/>
                </a:solidFill>
              </a:defRPr>
            </a:lvl1pPr>
          </a:lstStyle>
          <a:p>
            <a:endParaRPr lang="et-EE"/>
          </a:p>
        </p:txBody>
      </p:sp>
      <p:sp>
        <p:nvSpPr>
          <p:cNvPr id="8" name="Text Placeholder 2">
            <a:extLst>
              <a:ext uri="{FF2B5EF4-FFF2-40B4-BE49-F238E27FC236}">
                <a16:creationId xmlns:a16="http://schemas.microsoft.com/office/drawing/2014/main" id="{9C517A1C-27CA-48D7-AB7A-4BC9EB778664}"/>
              </a:ext>
            </a:extLst>
          </p:cNvPr>
          <p:cNvSpPr>
            <a:spLocks noGrp="1"/>
          </p:cNvSpPr>
          <p:nvPr>
            <p:ph type="body" sz="quarter" idx="12" hasCustomPrompt="1"/>
          </p:nvPr>
        </p:nvSpPr>
        <p:spPr>
          <a:xfrm>
            <a:off x="766763" y="3116554"/>
            <a:ext cx="10658475" cy="1816359"/>
          </a:xfrm>
          <a:prstGeom prst="rect">
            <a:avLst/>
          </a:prstGeom>
          <a:noFill/>
        </p:spPr>
        <p:txBody>
          <a:bodyPr lIns="0" tIns="0" rIns="0" bIns="0" anchor="b"/>
          <a:lstStyle>
            <a:lvl1pPr marL="0" indent="0">
              <a:lnSpc>
                <a:spcPct val="95000"/>
              </a:lnSpc>
              <a:spcBef>
                <a:spcPts val="0"/>
              </a:spcBef>
              <a:buNone/>
              <a:defRPr sz="4400">
                <a:solidFill>
                  <a:schemeClr val="tx1"/>
                </a:solidFill>
                <a:latin typeface="+mj-lt"/>
              </a:defRPr>
            </a:lvl1pPr>
            <a:lvl2pPr marL="457200" indent="0">
              <a:buNone/>
              <a:defRPr sz="5500">
                <a:latin typeface="+mj-lt"/>
              </a:defRPr>
            </a:lvl2pPr>
            <a:lvl3pPr marL="914400" indent="0">
              <a:buNone/>
              <a:defRPr sz="5500">
                <a:latin typeface="+mj-lt"/>
              </a:defRPr>
            </a:lvl3pPr>
            <a:lvl4pPr marL="1371600" indent="0">
              <a:buNone/>
              <a:defRPr sz="5500">
                <a:latin typeface="+mj-lt"/>
              </a:defRPr>
            </a:lvl4pPr>
            <a:lvl5pPr marL="1828800" indent="0">
              <a:buNone/>
              <a:defRPr sz="5500">
                <a:latin typeface="+mj-lt"/>
              </a:defRPr>
            </a:lvl5pPr>
          </a:lstStyle>
          <a:p>
            <a:r>
              <a:rPr lang="et-EE"/>
              <a:t>Luminor Group</a:t>
            </a:r>
            <a:br>
              <a:rPr lang="et-EE"/>
            </a:br>
            <a:r>
              <a:rPr lang="et-EE"/>
              <a:t>Powerpoint presentation template </a:t>
            </a:r>
            <a:br>
              <a:rPr lang="et-EE"/>
            </a:br>
            <a:r>
              <a:rPr lang="et-EE"/>
              <a:t>Short and effective headline</a:t>
            </a:r>
          </a:p>
        </p:txBody>
      </p:sp>
    </p:spTree>
    <p:extLst>
      <p:ext uri="{BB962C8B-B14F-4D97-AF65-F5344CB8AC3E}">
        <p14:creationId xmlns:p14="http://schemas.microsoft.com/office/powerpoint/2010/main" val="23717275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Charts Slide Stone">
    <p:bg>
      <p:bgPr>
        <a:solidFill>
          <a:srgbClr val="EBEBE8"/>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9044271" y="6292889"/>
            <a:ext cx="2743200" cy="365125"/>
          </a:xfrm>
          <a:prstGeom prst="rect">
            <a:avLst/>
          </a:prstGeom>
        </p:spPr>
        <p:txBody>
          <a:bodyPr/>
          <a:lstStyle>
            <a:lvl1pPr algn="r">
              <a:defRPr sz="1400">
                <a:solidFill>
                  <a:schemeClr val="bg1">
                    <a:lumMod val="65000"/>
                  </a:schemeClr>
                </a:solidFill>
                <a:latin typeface="Arial" charset="0"/>
                <a:ea typeface="Arial" charset="0"/>
                <a:cs typeface="Arial" charset="0"/>
              </a:defRPr>
            </a:lvl1pPr>
          </a:lstStyle>
          <a:p>
            <a:fld id="{60399C67-9EDF-7B43-B935-2F5D71FB359E}" type="slidenum">
              <a:rPr lang="en-US" smtClean="0"/>
              <a:pPr/>
              <a:t>‹#›</a:t>
            </a:fld>
            <a:endParaRPr lang="en-US" dirty="0"/>
          </a:p>
        </p:txBody>
      </p:sp>
      <p:sp>
        <p:nvSpPr>
          <p:cNvPr id="5" name="Text Placeholder 4"/>
          <p:cNvSpPr>
            <a:spLocks noGrp="1"/>
          </p:cNvSpPr>
          <p:nvPr>
            <p:ph type="body" sz="quarter" idx="14" hasCustomPrompt="1"/>
          </p:nvPr>
        </p:nvSpPr>
        <p:spPr>
          <a:xfrm>
            <a:off x="430594" y="765175"/>
            <a:ext cx="3865181" cy="1320125"/>
          </a:xfrm>
          <a:prstGeom prst="rect">
            <a:avLst/>
          </a:prstGeom>
        </p:spPr>
        <p:txBody>
          <a:bodyPr/>
          <a:lstStyle>
            <a:lvl1pPr marL="0" indent="0">
              <a:buNone/>
              <a:defRPr sz="3000">
                <a:solidFill>
                  <a:srgbClr val="3A0E2E"/>
                </a:solidFill>
                <a:latin typeface="Georgia" charset="0"/>
                <a:ea typeface="Georgia" charset="0"/>
                <a:cs typeface="Georgia" charset="0"/>
              </a:defRPr>
            </a:lvl1pPr>
            <a:lvl2pPr marL="457200" indent="0">
              <a:buNone/>
              <a:defRPr sz="5400">
                <a:latin typeface="Georgia" charset="0"/>
                <a:ea typeface="Georgia" charset="0"/>
                <a:cs typeface="Georgia" charset="0"/>
              </a:defRPr>
            </a:lvl2pPr>
            <a:lvl3pPr marL="914400" indent="0">
              <a:buNone/>
              <a:defRPr sz="5400">
                <a:latin typeface="Georgia" charset="0"/>
                <a:ea typeface="Georgia" charset="0"/>
                <a:cs typeface="Georgia" charset="0"/>
              </a:defRPr>
            </a:lvl3pPr>
            <a:lvl4pPr marL="1371600" indent="0">
              <a:buNone/>
              <a:defRPr sz="5400">
                <a:latin typeface="Georgia" charset="0"/>
                <a:ea typeface="Georgia" charset="0"/>
                <a:cs typeface="Georgia" charset="0"/>
              </a:defRPr>
            </a:lvl4pPr>
            <a:lvl5pPr marL="1828800" indent="0">
              <a:buNone/>
              <a:defRPr sz="5400">
                <a:latin typeface="Georgia" charset="0"/>
                <a:ea typeface="Georgia" charset="0"/>
                <a:cs typeface="Georgia" charset="0"/>
              </a:defRPr>
            </a:lvl5pPr>
          </a:lstStyle>
          <a:p>
            <a:pPr lvl="0"/>
            <a:r>
              <a:rPr lang="lv-LV" dirty="0" err="1"/>
              <a:t>Chart</a:t>
            </a:r>
            <a:r>
              <a:rPr lang="lv-LV" dirty="0"/>
              <a:t> </a:t>
            </a:r>
            <a:r>
              <a:rPr lang="lv-LV" dirty="0" err="1"/>
              <a:t>Title</a:t>
            </a:r>
            <a:r>
              <a:rPr lang="lv-LV" dirty="0"/>
              <a:t> </a:t>
            </a:r>
            <a:r>
              <a:rPr lang="lv-LV" dirty="0" err="1"/>
              <a:t>in</a:t>
            </a:r>
            <a:r>
              <a:rPr lang="lv-LV" dirty="0"/>
              <a:t> </a:t>
            </a:r>
            <a:r>
              <a:rPr lang="lv-LV" dirty="0" err="1"/>
              <a:t>Georgia</a:t>
            </a:r>
            <a:r>
              <a:rPr lang="lv-LV" dirty="0"/>
              <a:t> 30pt </a:t>
            </a:r>
            <a:r>
              <a:rPr lang="lv-LV" dirty="0" err="1"/>
              <a:t>Regular</a:t>
            </a:r>
            <a:endParaRPr lang="lv-LV" dirty="0"/>
          </a:p>
        </p:txBody>
      </p:sp>
      <p:sp>
        <p:nvSpPr>
          <p:cNvPr id="7" name="Text Placeholder 4"/>
          <p:cNvSpPr>
            <a:spLocks noGrp="1"/>
          </p:cNvSpPr>
          <p:nvPr>
            <p:ph type="body" sz="quarter" idx="16" hasCustomPrompt="1"/>
          </p:nvPr>
        </p:nvSpPr>
        <p:spPr>
          <a:xfrm>
            <a:off x="8075613" y="2074001"/>
            <a:ext cx="3600450" cy="4014067"/>
          </a:xfrm>
          <a:prstGeom prst="rect">
            <a:avLst/>
          </a:prstGeom>
        </p:spPr>
        <p:txBody>
          <a:bodyPr/>
          <a:lstStyle>
            <a:lvl1pPr marL="0" indent="0">
              <a:lnSpc>
                <a:spcPct val="110000"/>
              </a:lnSpc>
              <a:buNone/>
              <a:defRPr sz="1600">
                <a:solidFill>
                  <a:srgbClr val="3A0E2E"/>
                </a:solidFill>
                <a:latin typeface="Arial" charset="0"/>
                <a:ea typeface="Arial" charset="0"/>
                <a:cs typeface="Arial" charset="0"/>
              </a:defRPr>
            </a:lvl1pPr>
            <a:lvl2pPr marL="457200" indent="0">
              <a:buNone/>
              <a:defRPr sz="5400">
                <a:latin typeface="Georgia" charset="0"/>
                <a:ea typeface="Georgia" charset="0"/>
                <a:cs typeface="Georgia" charset="0"/>
              </a:defRPr>
            </a:lvl2pPr>
            <a:lvl3pPr marL="914400" indent="0">
              <a:buNone/>
              <a:defRPr sz="5400">
                <a:latin typeface="Georgia" charset="0"/>
                <a:ea typeface="Georgia" charset="0"/>
                <a:cs typeface="Georgia" charset="0"/>
              </a:defRPr>
            </a:lvl3pPr>
            <a:lvl4pPr marL="1371600" indent="0">
              <a:buNone/>
              <a:defRPr sz="5400">
                <a:latin typeface="Georgia" charset="0"/>
                <a:ea typeface="Georgia" charset="0"/>
                <a:cs typeface="Georgia" charset="0"/>
              </a:defRPr>
            </a:lvl4pPr>
            <a:lvl5pPr marL="1828800" indent="0">
              <a:buNone/>
              <a:defRPr sz="5400">
                <a:latin typeface="Georgia" charset="0"/>
                <a:ea typeface="Georgia" charset="0"/>
                <a:cs typeface="Georgia" charset="0"/>
              </a:defRPr>
            </a:lvl5pPr>
          </a:lstStyle>
          <a:p>
            <a:pPr lvl="0"/>
            <a:r>
              <a:rPr lang="lv-LV" dirty="0" err="1"/>
              <a:t>Chart</a:t>
            </a:r>
            <a:r>
              <a:rPr lang="lv-LV" dirty="0"/>
              <a:t> </a:t>
            </a:r>
            <a:r>
              <a:rPr lang="lv-LV" dirty="0" err="1"/>
              <a:t>description</a:t>
            </a:r>
            <a:r>
              <a:rPr lang="lv-LV" dirty="0"/>
              <a:t> </a:t>
            </a:r>
            <a:r>
              <a:rPr lang="lv-LV" dirty="0" err="1"/>
              <a:t>in</a:t>
            </a:r>
            <a:r>
              <a:rPr lang="lv-LV" dirty="0"/>
              <a:t> </a:t>
            </a:r>
            <a:r>
              <a:rPr lang="lv-LV" dirty="0" err="1"/>
              <a:t>Arial</a:t>
            </a:r>
            <a:r>
              <a:rPr lang="lv-LV" dirty="0"/>
              <a:t> 16pt </a:t>
            </a:r>
            <a:r>
              <a:rPr lang="lv-LV" dirty="0" err="1"/>
              <a:t>Regular</a:t>
            </a:r>
            <a:endParaRPr lang="lv-LV" dirty="0"/>
          </a:p>
        </p:txBody>
      </p:sp>
      <p:sp>
        <p:nvSpPr>
          <p:cNvPr id="4" name="Chart Placeholder 3"/>
          <p:cNvSpPr>
            <a:spLocks noGrp="1"/>
          </p:cNvSpPr>
          <p:nvPr>
            <p:ph type="chart" sz="quarter" idx="17"/>
          </p:nvPr>
        </p:nvSpPr>
        <p:spPr>
          <a:xfrm>
            <a:off x="515937" y="2085975"/>
            <a:ext cx="7380287" cy="4002088"/>
          </a:xfrm>
          <a:prstGeom prst="rect">
            <a:avLst/>
          </a:prstGeom>
        </p:spPr>
        <p:txBody>
          <a:bodyPr/>
          <a:lstStyle/>
          <a:p>
            <a:endParaRPr lang="en-US" dirty="0"/>
          </a:p>
        </p:txBody>
      </p:sp>
      <p:sp>
        <p:nvSpPr>
          <p:cNvPr id="10" name="Text Placeholder 7"/>
          <p:cNvSpPr>
            <a:spLocks noGrp="1"/>
          </p:cNvSpPr>
          <p:nvPr>
            <p:ph type="body" sz="quarter" idx="15" hasCustomPrompt="1"/>
          </p:nvPr>
        </p:nvSpPr>
        <p:spPr>
          <a:xfrm>
            <a:off x="431270" y="425450"/>
            <a:ext cx="3600450" cy="288925"/>
          </a:xfrm>
          <a:prstGeom prst="rect">
            <a:avLst/>
          </a:prstGeom>
        </p:spPr>
        <p:txBody>
          <a:bodyPr/>
          <a:lstStyle>
            <a:lvl1pPr marL="0" indent="0">
              <a:buNone/>
              <a:defRPr sz="1200">
                <a:solidFill>
                  <a:srgbClr val="EA4A72"/>
                </a:solidFill>
                <a:latin typeface="Arial" charset="0"/>
                <a:ea typeface="Arial" charset="0"/>
                <a:cs typeface="Arial" charset="0"/>
              </a:defRPr>
            </a:lvl1pPr>
          </a:lstStyle>
          <a:p>
            <a:pPr lvl="0"/>
            <a:r>
              <a:rPr lang="en-US" sz="1200" dirty="0">
                <a:latin typeface="Arial" charset="0"/>
                <a:ea typeface="Arial" charset="0"/>
                <a:cs typeface="Arial" charset="0"/>
              </a:rPr>
              <a:t>Section name in Arial 12pt Regular</a:t>
            </a:r>
            <a:endParaRPr lang="en-US" dirty="0"/>
          </a:p>
        </p:txBody>
      </p:sp>
      <p:pic>
        <p:nvPicPr>
          <p:cNvPr id="8" name="Grafika 2">
            <a:extLst>
              <a:ext uri="{FF2B5EF4-FFF2-40B4-BE49-F238E27FC236}">
                <a16:creationId xmlns:a16="http://schemas.microsoft.com/office/drawing/2014/main" id="{FE7055C5-0F64-46D6-9F42-F06253BA7D8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9142" y="5958424"/>
            <a:ext cx="545614" cy="908718"/>
          </a:xfrm>
          <a:prstGeom prst="rect">
            <a:avLst/>
          </a:prstGeom>
        </p:spPr>
      </p:pic>
    </p:spTree>
    <p:extLst>
      <p:ext uri="{BB962C8B-B14F-4D97-AF65-F5344CB8AC3E}">
        <p14:creationId xmlns:p14="http://schemas.microsoft.com/office/powerpoint/2010/main" val="1103487067"/>
      </p:ext>
    </p:extLst>
  </p:cSld>
  <p:clrMapOvr>
    <a:masterClrMapping/>
  </p:clrMapOvr>
  <p:transition spd="slow">
    <p:push dir="u"/>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Subheadings Layout v1.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7C441218-78F8-489F-8474-4258366DEFA9}"/>
              </a:ext>
            </a:extLst>
          </p:cNvPr>
          <p:cNvSpPr>
            <a:spLocks noGrp="1"/>
          </p:cNvSpPr>
          <p:nvPr>
            <p:ph type="body" sz="quarter" idx="10" hasCustomPrompt="1"/>
          </p:nvPr>
        </p:nvSpPr>
        <p:spPr>
          <a:xfrm>
            <a:off x="766763" y="3116554"/>
            <a:ext cx="10658475" cy="1816359"/>
          </a:xfrm>
          <a:prstGeom prst="rect">
            <a:avLst/>
          </a:prstGeom>
          <a:noFill/>
        </p:spPr>
        <p:txBody>
          <a:bodyPr lIns="0" tIns="0" rIns="0" bIns="0" anchor="b"/>
          <a:lstStyle>
            <a:lvl1pPr marL="0" indent="0">
              <a:lnSpc>
                <a:spcPct val="95000"/>
              </a:lnSpc>
              <a:spcBef>
                <a:spcPts val="0"/>
              </a:spcBef>
              <a:buNone/>
              <a:defRPr sz="4400">
                <a:solidFill>
                  <a:schemeClr val="bg1"/>
                </a:solidFill>
                <a:latin typeface="+mj-lt"/>
              </a:defRPr>
            </a:lvl1pPr>
            <a:lvl2pPr marL="457200" indent="0">
              <a:buNone/>
              <a:defRPr sz="5500">
                <a:latin typeface="+mj-lt"/>
              </a:defRPr>
            </a:lvl2pPr>
            <a:lvl3pPr marL="914400" indent="0">
              <a:buNone/>
              <a:defRPr sz="5500">
                <a:latin typeface="+mj-lt"/>
              </a:defRPr>
            </a:lvl3pPr>
            <a:lvl4pPr marL="1371600" indent="0">
              <a:buNone/>
              <a:defRPr sz="5500">
                <a:latin typeface="+mj-lt"/>
              </a:defRPr>
            </a:lvl4pPr>
            <a:lvl5pPr marL="1828800" indent="0">
              <a:buNone/>
              <a:defRPr sz="5500">
                <a:latin typeface="+mj-lt"/>
              </a:defRPr>
            </a:lvl5pPr>
          </a:lstStyle>
          <a:p>
            <a:pPr lvl="0"/>
            <a:r>
              <a:rPr lang="et-EE"/>
              <a:t>A slide for</a:t>
            </a:r>
            <a:br>
              <a:rPr lang="et-EE"/>
            </a:br>
            <a:r>
              <a:rPr lang="et-EE"/>
              <a:t>Subheadlines</a:t>
            </a:r>
          </a:p>
        </p:txBody>
      </p:sp>
      <p:sp>
        <p:nvSpPr>
          <p:cNvPr id="3" name="Text Placeholder 2">
            <a:extLst>
              <a:ext uri="{FF2B5EF4-FFF2-40B4-BE49-F238E27FC236}">
                <a16:creationId xmlns:a16="http://schemas.microsoft.com/office/drawing/2014/main" id="{44E4BD3B-AA85-4B60-8E22-773D13CCBA81}"/>
              </a:ext>
            </a:extLst>
          </p:cNvPr>
          <p:cNvSpPr>
            <a:spLocks noGrp="1"/>
          </p:cNvSpPr>
          <p:nvPr>
            <p:ph type="body" sz="quarter" idx="11" hasCustomPrompt="1"/>
          </p:nvPr>
        </p:nvSpPr>
        <p:spPr>
          <a:xfrm>
            <a:off x="766763" y="5156024"/>
            <a:ext cx="10658475" cy="585964"/>
          </a:xfrm>
          <a:prstGeom prst="rect">
            <a:avLst/>
          </a:prstGeom>
        </p:spPr>
        <p:txBody>
          <a:bodyPr lIns="0" tIns="0" rIns="0" bIns="0"/>
          <a:lstStyle>
            <a:lvl1pPr marL="0" indent="0">
              <a:lnSpc>
                <a:spcPct val="100000"/>
              </a:lnSpc>
              <a:buNone/>
              <a:defRPr sz="1600" b="1">
                <a:solidFill>
                  <a:schemeClr val="bg2"/>
                </a:solidFill>
                <a:latin typeface="Arial" panose="020B0604020202020204" pitchFamily="34" charset="0"/>
                <a:cs typeface="Arial" panose="020B0604020202020204" pitchFamily="34" charset="0"/>
              </a:defRPr>
            </a:lvl1pPr>
            <a:lvl2pPr marL="457200" indent="0">
              <a:buNone/>
              <a:defRPr sz="1800" b="1">
                <a:solidFill>
                  <a:schemeClr val="bg1"/>
                </a:solidFill>
                <a:latin typeface="Arial" panose="020B0604020202020204" pitchFamily="34" charset="0"/>
                <a:cs typeface="Arial" panose="020B0604020202020204" pitchFamily="34" charset="0"/>
              </a:defRPr>
            </a:lvl2pPr>
            <a:lvl3pPr marL="914400" indent="0">
              <a:buNone/>
              <a:defRPr sz="1800" b="1">
                <a:solidFill>
                  <a:schemeClr val="bg1"/>
                </a:solidFill>
                <a:latin typeface="Arial" panose="020B0604020202020204" pitchFamily="34" charset="0"/>
                <a:cs typeface="Arial" panose="020B0604020202020204" pitchFamily="34" charset="0"/>
              </a:defRPr>
            </a:lvl3pPr>
            <a:lvl4pPr marL="1371600" indent="0">
              <a:buNone/>
              <a:defRPr sz="1800" b="1">
                <a:solidFill>
                  <a:schemeClr val="bg1"/>
                </a:solidFill>
                <a:latin typeface="Arial" panose="020B0604020202020204" pitchFamily="34" charset="0"/>
                <a:cs typeface="Arial" panose="020B0604020202020204" pitchFamily="34" charset="0"/>
              </a:defRPr>
            </a:lvl4pPr>
            <a:lvl5pPr marL="1828800" indent="0">
              <a:buNone/>
              <a:defRPr sz="1800" b="1">
                <a:solidFill>
                  <a:schemeClr val="bg1"/>
                </a:solidFill>
                <a:latin typeface="Arial" panose="020B0604020202020204" pitchFamily="34" charset="0"/>
                <a:cs typeface="Arial" panose="020B0604020202020204" pitchFamily="34" charset="0"/>
              </a:defRPr>
            </a:lvl5pPr>
          </a:lstStyle>
          <a:p>
            <a:r>
              <a:rPr lang="et-EE"/>
              <a:t>Additional text on Subheading Slide (optional)</a:t>
            </a:r>
          </a:p>
        </p:txBody>
      </p:sp>
    </p:spTree>
    <p:extLst>
      <p:ext uri="{BB962C8B-B14F-4D97-AF65-F5344CB8AC3E}">
        <p14:creationId xmlns:p14="http://schemas.microsoft.com/office/powerpoint/2010/main" val="36888722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isclaimer Layout v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893AC-4F67-4861-8E16-BCB5323D3764}"/>
              </a:ext>
            </a:extLst>
          </p:cNvPr>
          <p:cNvSpPr>
            <a:spLocks noGrp="1"/>
          </p:cNvSpPr>
          <p:nvPr>
            <p:ph type="title" hasCustomPrompt="1"/>
          </p:nvPr>
        </p:nvSpPr>
        <p:spPr>
          <a:xfrm>
            <a:off x="768000" y="993700"/>
            <a:ext cx="10656000" cy="857120"/>
          </a:xfrm>
          <a:prstGeom prst="rect">
            <a:avLst/>
          </a:prstGeom>
        </p:spPr>
        <p:txBody>
          <a:bodyPr lIns="0" tIns="0" rIns="0" bIns="0" anchor="b"/>
          <a:lstStyle>
            <a:lvl1pPr>
              <a:lnSpc>
                <a:spcPct val="95000"/>
              </a:lnSpc>
              <a:defRPr sz="3200">
                <a:solidFill>
                  <a:schemeClr val="tx1"/>
                </a:solidFill>
              </a:defRPr>
            </a:lvl1pPr>
          </a:lstStyle>
          <a:p>
            <a:r>
              <a:rPr lang="et-EE"/>
              <a:t>Disclaimer</a:t>
            </a:r>
          </a:p>
        </p:txBody>
      </p:sp>
      <p:sp>
        <p:nvSpPr>
          <p:cNvPr id="5" name="Text Placeholder 7">
            <a:extLst>
              <a:ext uri="{FF2B5EF4-FFF2-40B4-BE49-F238E27FC236}">
                <a16:creationId xmlns:a16="http://schemas.microsoft.com/office/drawing/2014/main" id="{E5F4D73E-A0D2-4965-9CD5-47DC9BFD66F0}"/>
              </a:ext>
            </a:extLst>
          </p:cNvPr>
          <p:cNvSpPr>
            <a:spLocks noGrp="1"/>
          </p:cNvSpPr>
          <p:nvPr>
            <p:ph type="body" sz="quarter" idx="12" hasCustomPrompt="1"/>
          </p:nvPr>
        </p:nvSpPr>
        <p:spPr>
          <a:xfrm>
            <a:off x="767650" y="2102280"/>
            <a:ext cx="10656000" cy="4350908"/>
          </a:xfrm>
          <a:prstGeom prst="rect">
            <a:avLst/>
          </a:prstGeom>
        </p:spPr>
        <p:txBody>
          <a:bodyPr lIns="0" tIns="0" rIns="0" bIns="0"/>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t-EE"/>
              <a:t>Lorem ipsum dolor sit amet, consectetur adipiscing elit. Donec varius dui sed leo accumsan interdum. Quisque rutrum ut augue faucibus volutpat. Vestibulum finibus rutrum pretium. Quisque vel arcu elit. Suspendisse tristique, lorem ut varius consequat, risus nisi euismod ligula, ultrices lobortis tellus risus ac lectus. Nulla tempor erat in risus mollis sagittis. Vivamus mollis augue in erat fermentum malesuada. Nunc varius pharetra lacus, quis porttitor felis dignissim eu. Donec vulputate venenatis venenatis. Pellentesque tempus sem vitae nisl blandit sollicitudin. Sed facilisis sollicitudin sapien ut fermentum. Praesent aliquet, sapien nec malesuada ullamcorper, diam ligula pulvinar purus, facilisis tincidunt ante tellus id mauris. Vestibulum nec quam nulla. Nullam lacinia sapien nec efficitur aliquam. Maecenas tempor dictum nulla eu posuere. Quisque vitae augue imperdiet, rhoncus odio eu, maximus tortor.</a:t>
            </a:r>
            <a:br>
              <a:rPr lang="et-EE"/>
            </a:br>
            <a:br>
              <a:rPr lang="et-EE"/>
            </a:br>
            <a:r>
              <a:rPr lang="et-EE"/>
              <a:t>Integer congue iaculis orci, id pellentesque ex dignissim eu. Vivamus laoreet tortor ac lectus fermentum luctus. Donec mauris urna, mollis a dolor a, elementum scelerisque elit. Integer ac dapibus justo. Fusce dignissim ultrices ultricies. Maecenas posuere ultricies augue sed rutrum. Duis ultricies sagittis interdum. Suspendisse scelerisque, nulla a aliquet scelerisque, urna odio dictum quam, ut elementum ante mauris quis ex. Nulla vitae venenatis odio, a egestas erat. Nunc vitae volutpat felis, et pretium sapien. Nullam pretium mi erat, at efficitur eros imperdiet quis. Quisque placerat sodales nulla, eu tincidunt nibh aliquam eu. Vestibulum eget ipsum sit amet elit congue convallis eleifend eget libero. Integer gravida ultricies nulla, sit amet dignissim dolor suscipit ac. Sed a massa convallis, lobortis ante a, pharetra dui.</a:t>
            </a:r>
            <a:br>
              <a:rPr lang="et-EE"/>
            </a:br>
            <a:br>
              <a:rPr lang="et-EE"/>
            </a:br>
            <a:r>
              <a:rPr lang="et-EE"/>
              <a:t>Fusce vel dignissim mi. Suspendisse a euismod neque, nec elementum libero. Maecenas in imperdiet leo. Proin tincidunt nulla nec enim porttitor faucibus. Quisque metus nulla, lacinia efficitur nulla eget, hendrerit tempor libero. Nunc faucibus luctus sem. Suspendisse potenti. Maecenas ut fringilla odio. Aenean id elementum erat. Aliquam bibendum est nec dolor laoreet volutpat. Duis vulputate, felis sed ullamcorper maximus, felis leo suscipit enim, at elementum elit libero pellentesque nibh.</a:t>
            </a:r>
            <a:br>
              <a:rPr lang="et-EE"/>
            </a:br>
            <a:br>
              <a:rPr lang="et-EE"/>
            </a:br>
            <a:r>
              <a:rPr lang="et-EE"/>
              <a:t>Vestibulum ante ipsum primis in faucibus orci luctus et ultrices posuere cubilia curae; Vestibulum convallis, augue at iaculis lobortis, libero erat semper erat, a eleifend quam mi eget augue. Maecenas dictum dapibus ipsum ac ornare. Vestibulum venenatis, lectus id venenatis blandit, purus ex elementum ex, ut volutpat nulla mi vitae lectus. Fusce orci ex, accumsan sed rutrum sagittis, fringilla a erat. Nam lacus quam, tempor eget orci sit amet, pretium ornare magna. Pellentesque habitant morbi tristique senectus et netus et malesuada fames ac turpis egestas. Nam lacus quam, tempor eget orci sit amet, pretium ornare magna. Pellentesque habitant morbi tristique senectus et netus et malesuada fames ac turpis egestas.</a:t>
            </a:r>
          </a:p>
        </p:txBody>
      </p:sp>
      <p:sp>
        <p:nvSpPr>
          <p:cNvPr id="3" name="Slide Number Placeholder 2">
            <a:extLst>
              <a:ext uri="{FF2B5EF4-FFF2-40B4-BE49-F238E27FC236}">
                <a16:creationId xmlns:a16="http://schemas.microsoft.com/office/drawing/2014/main" id="{95A03563-E6E5-42E9-998B-F0DA8E102B1B}"/>
              </a:ext>
            </a:extLst>
          </p:cNvPr>
          <p:cNvSpPr>
            <a:spLocks noGrp="1"/>
          </p:cNvSpPr>
          <p:nvPr>
            <p:ph type="sldNum" sz="quarter" idx="13"/>
          </p:nvPr>
        </p:nvSpPr>
        <p:spPr/>
        <p:txBody>
          <a:bodyPr/>
          <a:lstStyle/>
          <a:p>
            <a:fld id="{B0E5FBAD-ED71-4054-BBC3-51CCE1BCD495}" type="slidenum">
              <a:rPr lang="et-EE" smtClean="0"/>
              <a:pPr/>
              <a:t>‹#›</a:t>
            </a:fld>
            <a:endParaRPr lang="et-EE"/>
          </a:p>
        </p:txBody>
      </p:sp>
    </p:spTree>
    <p:extLst>
      <p:ext uri="{BB962C8B-B14F-4D97-AF65-F5344CB8AC3E}">
        <p14:creationId xmlns:p14="http://schemas.microsoft.com/office/powerpoint/2010/main" val="247859089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openxmlformats.org/officeDocument/2006/relationships/slideLayout" Target="../slideLayouts/slideLayout17.xml"/><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slideLayout" Target="../slideLayouts/slideLayout16.xml"/><Relationship Id="rId17" Type="http://schemas.openxmlformats.org/officeDocument/2006/relationships/image" Target="../media/image3.png"/><Relationship Id="rId2" Type="http://schemas.openxmlformats.org/officeDocument/2006/relationships/slideLayout" Target="../slideLayouts/slideLayout6.xml"/><Relationship Id="rId16" Type="http://schemas.openxmlformats.org/officeDocument/2006/relationships/theme" Target="../theme/theme3.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5" Type="http://schemas.openxmlformats.org/officeDocument/2006/relationships/slideLayout" Target="../slideLayouts/slideLayout9.xml"/><Relationship Id="rId15" Type="http://schemas.openxmlformats.org/officeDocument/2006/relationships/slideLayout" Target="../slideLayouts/slideLayout19.xml"/><Relationship Id="rId10" Type="http://schemas.openxmlformats.org/officeDocument/2006/relationships/slideLayout" Target="../slideLayouts/slideLayout14.xml"/><Relationship Id="rId4" Type="http://schemas.openxmlformats.org/officeDocument/2006/relationships/slideLayout" Target="../slideLayouts/slideLayout8.xml"/><Relationship Id="rId9" Type="http://schemas.openxmlformats.org/officeDocument/2006/relationships/slideLayout" Target="../slideLayouts/slideLayout13.xml"/><Relationship Id="rId14" Type="http://schemas.openxmlformats.org/officeDocument/2006/relationships/slideLayout" Target="../slideLayouts/slideLayout18.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4.xml"/><Relationship Id="rId1"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6364797"/>
      </p:ext>
    </p:extLst>
  </p:cSld>
  <p:clrMap bg1="lt1" tx1="dk1" bg2="lt2" tx2="dk2" accent1="accent1" accent2="accent2" accent3="accent3" accent4="accent4" accent5="accent5" accent6="accent6" hlink="hlink" folHlink="folHlink"/>
  <p:sldLayoutIdLst>
    <p:sldLayoutId id="2147483651" r:id="rId1"/>
    <p:sldLayoutId id="2147483722"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t-E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32" userDrawn="1">
          <p15:clr>
            <a:srgbClr val="F26B43"/>
          </p15:clr>
        </p15:guide>
        <p15:guide id="2" pos="483" userDrawn="1">
          <p15:clr>
            <a:srgbClr val="F26B43"/>
          </p15:clr>
        </p15:guide>
        <p15:guide id="3" orient="horz" pos="4065" userDrawn="1">
          <p15:clr>
            <a:srgbClr val="F26B43"/>
          </p15:clr>
        </p15:guide>
        <p15:guide id="4" pos="7197"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01739374"/>
      </p:ext>
    </p:extLst>
  </p:cSld>
  <p:clrMap bg1="lt1" tx1="dk1" bg2="lt2" tx2="dk2" accent1="accent1" accent2="accent2" accent3="accent3" accent4="accent4" accent5="accent5" accent6="accent6" hlink="hlink" folHlink="folHlink"/>
  <p:sldLayoutIdLst>
    <p:sldLayoutId id="2147483736" r:id="rId1"/>
    <p:sldLayoutId id="2147483737"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t-E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32" userDrawn="1">
          <p15:clr>
            <a:srgbClr val="F26B43"/>
          </p15:clr>
        </p15:guide>
        <p15:guide id="2" pos="483" userDrawn="1">
          <p15:clr>
            <a:srgbClr val="F26B43"/>
          </p15:clr>
        </p15:guide>
        <p15:guide id="3" orient="horz" pos="4065" userDrawn="1">
          <p15:clr>
            <a:srgbClr val="F26B43"/>
          </p15:clr>
        </p15:guide>
        <p15:guide id="4" pos="7197"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7">
            <a:lum/>
          </a:blip>
          <a:srcRect/>
          <a:stretch>
            <a:fillRect/>
          </a:stretch>
        </a:blipFill>
        <a:effectLst/>
      </p:bgPr>
    </p:bg>
    <p:spTree>
      <p:nvGrpSpPr>
        <p:cNvPr id="1" name=""/>
        <p:cNvGrpSpPr/>
        <p:nvPr/>
      </p:nvGrpSpPr>
      <p:grpSpPr>
        <a:xfrm>
          <a:off x="0" y="0"/>
          <a:ext cx="0" cy="0"/>
          <a:chOff x="0" y="0"/>
          <a:chExt cx="0" cy="0"/>
        </a:xfrm>
      </p:grpSpPr>
      <p:sp>
        <p:nvSpPr>
          <p:cNvPr id="2" name="Slide Number Placeholder 2">
            <a:extLst>
              <a:ext uri="{FF2B5EF4-FFF2-40B4-BE49-F238E27FC236}">
                <a16:creationId xmlns:a16="http://schemas.microsoft.com/office/drawing/2014/main" id="{6C3641DD-E5D3-4ABC-8AC4-A4413FD7C931}"/>
              </a:ext>
            </a:extLst>
          </p:cNvPr>
          <p:cNvSpPr>
            <a:spLocks noGrp="1"/>
          </p:cNvSpPr>
          <p:nvPr>
            <p:ph type="sldNum" sz="quarter" idx="4"/>
          </p:nvPr>
        </p:nvSpPr>
        <p:spPr>
          <a:xfrm>
            <a:off x="11425238" y="6453188"/>
            <a:ext cx="766762" cy="404812"/>
          </a:xfrm>
          <a:prstGeom prst="rect">
            <a:avLst/>
          </a:prstGeom>
        </p:spPr>
        <p:txBody>
          <a:bodyPr vert="horz" lIns="91440" tIns="45720" rIns="91440" bIns="45720" rtlCol="0" anchor="ctr"/>
          <a:lstStyle>
            <a:lvl1pPr algn="ctr">
              <a:defRPr sz="1000">
                <a:solidFill>
                  <a:schemeClr val="bg1"/>
                </a:solidFill>
              </a:defRPr>
            </a:lvl1pPr>
          </a:lstStyle>
          <a:p>
            <a:fld id="{B0E5FBAD-ED71-4054-BBC3-51CCE1BCD495}" type="slidenum">
              <a:rPr lang="et-EE" smtClean="0"/>
              <a:pPr/>
              <a:t>‹#›</a:t>
            </a:fld>
            <a:endParaRPr lang="et-EE"/>
          </a:p>
        </p:txBody>
      </p:sp>
      <p:sp>
        <p:nvSpPr>
          <p:cNvPr id="4" name="Text Placeholder 3">
            <a:extLst>
              <a:ext uri="{FF2B5EF4-FFF2-40B4-BE49-F238E27FC236}">
                <a16:creationId xmlns:a16="http://schemas.microsoft.com/office/drawing/2014/main" id="{C4FBF8DE-9470-478B-AF48-6F6A81F9F5E0}"/>
              </a:ext>
            </a:extLst>
          </p:cNvPr>
          <p:cNvSpPr>
            <a:spLocks noGrp="1"/>
          </p:cNvSpPr>
          <p:nvPr>
            <p:ph type="body" idx="1"/>
          </p:nvPr>
        </p:nvSpPr>
        <p:spPr>
          <a:xfrm>
            <a:off x="766763" y="2876400"/>
            <a:ext cx="10658475" cy="3576788"/>
          </a:xfrm>
          <a:prstGeom prst="rect">
            <a:avLst/>
          </a:prstGeom>
        </p:spPr>
        <p:txBody>
          <a:bodyPr vert="horz" lIns="0" tIns="0" rIns="0" bIns="0" rtlCol="0">
            <a:normAutofit/>
          </a:bodyPr>
          <a:lstStyle/>
          <a:p>
            <a:pPr lvl="0"/>
            <a:r>
              <a:rPr lang="en-US"/>
              <a:t>Click to edit Master text styles</a:t>
            </a:r>
            <a:endParaRPr lang="et-EE"/>
          </a:p>
          <a:p>
            <a:pPr lvl="1"/>
            <a:r>
              <a:rPr lang="en-US"/>
              <a:t>Second level</a:t>
            </a:r>
          </a:p>
          <a:p>
            <a:pPr lvl="2"/>
            <a:r>
              <a:rPr lang="en-US"/>
              <a:t>Third level</a:t>
            </a:r>
          </a:p>
          <a:p>
            <a:pPr lvl="3"/>
            <a:r>
              <a:rPr lang="en-US"/>
              <a:t>Fourth level</a:t>
            </a:r>
          </a:p>
          <a:p>
            <a:pPr lvl="4"/>
            <a:r>
              <a:rPr lang="en-US"/>
              <a:t>Fifth level</a:t>
            </a:r>
            <a:endParaRPr lang="et-EE"/>
          </a:p>
        </p:txBody>
      </p:sp>
    </p:spTree>
    <p:extLst>
      <p:ext uri="{BB962C8B-B14F-4D97-AF65-F5344CB8AC3E}">
        <p14:creationId xmlns:p14="http://schemas.microsoft.com/office/powerpoint/2010/main" val="4233670563"/>
      </p:ext>
    </p:extLst>
  </p:cSld>
  <p:clrMap bg1="lt1" tx1="dk1" bg2="lt2" tx2="dk2" accent1="accent1" accent2="accent2" accent3="accent3" accent4="accent4" accent5="accent5" accent6="accent6" hlink="hlink" folHlink="folHlink"/>
  <p:sldLayoutIdLst>
    <p:sldLayoutId id="2147483676" r:id="rId1"/>
    <p:sldLayoutId id="2147483734" r:id="rId2"/>
    <p:sldLayoutId id="2147483709" r:id="rId3"/>
    <p:sldLayoutId id="2147483710" r:id="rId4"/>
    <p:sldLayoutId id="2147483711" r:id="rId5"/>
    <p:sldLayoutId id="2147483713" r:id="rId6"/>
    <p:sldLayoutId id="2147483712" r:id="rId7"/>
    <p:sldLayoutId id="2147483714" r:id="rId8"/>
    <p:sldLayoutId id="2147483719" r:id="rId9"/>
    <p:sldLayoutId id="2147483720" r:id="rId10"/>
    <p:sldLayoutId id="2147483721" r:id="rId11"/>
    <p:sldLayoutId id="2147483740" r:id="rId12"/>
    <p:sldLayoutId id="2147483741" r:id="rId13"/>
    <p:sldLayoutId id="2147483742" r:id="rId14"/>
    <p:sldLayoutId id="2147483744" r:id="rId15"/>
  </p:sldLayoutIdLst>
  <p:hf hdr="0" ftr="0" dt="0"/>
  <p:txStyles>
    <p:titleStyle>
      <a:lvl1pPr algn="l" defTabSz="914400" rtl="0" eaLnBrk="1" latinLnBrk="0" hangingPunct="1">
        <a:lnSpc>
          <a:spcPct val="90000"/>
        </a:lnSpc>
        <a:spcBef>
          <a:spcPct val="0"/>
        </a:spcBef>
        <a:buNone/>
        <a:defRPr sz="3200" b="1" kern="1200">
          <a:solidFill>
            <a:schemeClr val="tx1"/>
          </a:solidFill>
          <a:latin typeface="Arial" panose="020B0604020202020204" pitchFamily="34" charset="0"/>
          <a:ea typeface="+mj-ea"/>
          <a:cs typeface="Arial" panose="020B0604020202020204" pitchFamily="34" charset="0"/>
        </a:defRPr>
      </a:lvl1pPr>
    </p:titleStyle>
    <p:bodyStyle>
      <a:lvl1pPr marL="180000" indent="-324000" algn="l" defTabSz="180000" rtl="0" eaLnBrk="1" latinLnBrk="0" hangingPunct="1">
        <a:lnSpc>
          <a:spcPct val="90000"/>
        </a:lnSpc>
        <a:spcBef>
          <a:spcPts val="600"/>
        </a:spcBef>
        <a:buClr>
          <a:schemeClr val="bg1"/>
        </a:buClr>
        <a:buFont typeface="Wingdings" panose="05000000000000000000" pitchFamily="2" charset="2"/>
        <a:buChar char="w"/>
        <a:tabLst>
          <a:tab pos="180000" algn="l"/>
        </a:tabLst>
        <a:defRPr lang="et-EE" sz="1200" b="0" i="0" u="none" strike="noStrike" kern="1200" baseline="0" smtClean="0">
          <a:solidFill>
            <a:schemeClr val="tx1"/>
          </a:solidFill>
          <a:effectLst/>
          <a:latin typeface="Arial" panose="020B0604020202020204" pitchFamily="34" charset="0"/>
          <a:ea typeface="+mn-ea"/>
          <a:cs typeface="Arial" panose="020B0604020202020204" pitchFamily="34" charset="0"/>
        </a:defRPr>
      </a:lvl1pPr>
      <a:lvl2pPr marL="73440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2pPr>
      <a:lvl3pPr marL="120015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3pPr>
      <a:lvl4pPr marL="165735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4pPr>
      <a:lvl5pPr marL="211455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t-E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065">
          <p15:clr>
            <a:srgbClr val="F26B43"/>
          </p15:clr>
        </p15:guide>
        <p15:guide id="2" pos="483">
          <p15:clr>
            <a:srgbClr val="F26B43"/>
          </p15:clr>
        </p15:guide>
        <p15:guide id="3" pos="7197">
          <p15:clr>
            <a:srgbClr val="F26B43"/>
          </p15:clr>
        </p15:guide>
        <p15:guide id="4" orient="horz" pos="618"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lide Number Placeholder 2">
            <a:extLst>
              <a:ext uri="{FF2B5EF4-FFF2-40B4-BE49-F238E27FC236}">
                <a16:creationId xmlns:a16="http://schemas.microsoft.com/office/drawing/2014/main" id="{425E2C58-1F40-472F-A9A2-A831C7E1DA89}"/>
              </a:ext>
            </a:extLst>
          </p:cNvPr>
          <p:cNvSpPr>
            <a:spLocks noGrp="1"/>
          </p:cNvSpPr>
          <p:nvPr>
            <p:ph type="sldNum" sz="quarter" idx="4"/>
          </p:nvPr>
        </p:nvSpPr>
        <p:spPr>
          <a:xfrm>
            <a:off x="11425238" y="6453188"/>
            <a:ext cx="766762" cy="404812"/>
          </a:xfrm>
          <a:prstGeom prst="rect">
            <a:avLst/>
          </a:prstGeom>
        </p:spPr>
        <p:txBody>
          <a:bodyPr vert="horz" lIns="91440" tIns="45720" rIns="91440" bIns="45720" rtlCol="0" anchor="ctr"/>
          <a:lstStyle>
            <a:lvl1pPr algn="ctr">
              <a:defRPr sz="1200">
                <a:solidFill>
                  <a:schemeClr val="bg1"/>
                </a:solidFill>
              </a:defRPr>
            </a:lvl1pPr>
          </a:lstStyle>
          <a:p>
            <a:fld id="{B0E5FBAD-ED71-4054-BBC3-51CCE1BCD495}" type="slidenum">
              <a:rPr lang="et-EE" smtClean="0"/>
              <a:pPr/>
              <a:t>‹#›</a:t>
            </a:fld>
            <a:endParaRPr lang="et-EE"/>
          </a:p>
        </p:txBody>
      </p:sp>
    </p:spTree>
    <p:extLst>
      <p:ext uri="{BB962C8B-B14F-4D97-AF65-F5344CB8AC3E}">
        <p14:creationId xmlns:p14="http://schemas.microsoft.com/office/powerpoint/2010/main" val="3763909473"/>
      </p:ext>
    </p:extLst>
  </p:cSld>
  <p:clrMap bg1="lt1" tx1="dk1" bg2="lt2" tx2="dk2" accent1="accent1" accent2="accent2" accent3="accent3" accent4="accent4" accent5="accent5" accent6="accent6" hlink="hlink" folHlink="folHlink"/>
  <p:sldLayoutIdLst>
    <p:sldLayoutId id="2147483716" r:id="rId1"/>
  </p:sldLayoutIdLst>
  <p:hf hdr="0" ftr="0" dt="0"/>
  <p:txStyles>
    <p:titleStyle>
      <a:lvl1pPr algn="l" defTabSz="914400" rtl="0" eaLnBrk="1" latinLnBrk="0" hangingPunct="1">
        <a:lnSpc>
          <a:spcPct val="90000"/>
        </a:lnSpc>
        <a:spcBef>
          <a:spcPct val="0"/>
        </a:spcBef>
        <a:buNone/>
        <a:defRPr sz="3200" b="1"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lang="et-EE" sz="1400" b="0" i="0" u="none" strike="noStrike" kern="1200" baseline="0" smtClean="0">
          <a:solidFill>
            <a:schemeClr val="tx1"/>
          </a:solidFill>
          <a:effectLst/>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t-E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065">
          <p15:clr>
            <a:srgbClr val="F26B43"/>
          </p15:clr>
        </p15:guide>
        <p15:guide id="2" pos="483">
          <p15:clr>
            <a:srgbClr val="F26B43"/>
          </p15:clr>
        </p15:guide>
        <p15:guide id="3" pos="7197">
          <p15:clr>
            <a:srgbClr val="F26B43"/>
          </p15:clr>
        </p15:guide>
        <p15:guide id="4" orient="horz" pos="61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6.xml"/><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6.xml"/><Relationship Id="rId4" Type="http://schemas.openxmlformats.org/officeDocument/2006/relationships/image" Target="../media/image26.png"/></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image" Target="../media/image27.png"/><Relationship Id="rId1" Type="http://schemas.openxmlformats.org/officeDocument/2006/relationships/slideLayout" Target="../slideLayouts/slideLayout16.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16.xml"/><Relationship Id="rId4" Type="http://schemas.openxmlformats.org/officeDocument/2006/relationships/image" Target="../media/image51.png"/></Relationships>
</file>

<file path=ppt/slides/_rels/slide2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1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2.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6.xml"/></Relationships>
</file>

<file path=ppt/slides/_rels/slide3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16.xml"/></Relationships>
</file>

<file path=ppt/slides/_rels/slide34.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1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a:xfrm>
            <a:off x="762046" y="6119747"/>
            <a:ext cx="1497982" cy="444240"/>
          </a:xfrm>
        </p:spPr>
        <p:txBody>
          <a:bodyPr lIns="36000"/>
          <a:lstStyle/>
          <a:p>
            <a:endParaRPr lang="en-US" dirty="0"/>
          </a:p>
          <a:p>
            <a:r>
              <a:rPr lang="en-US" dirty="0"/>
              <a:t>14.10.202</a:t>
            </a:r>
            <a:r>
              <a:rPr lang="lv-LV" dirty="0"/>
              <a:t>6</a:t>
            </a:r>
            <a:r>
              <a:rPr lang="en-US" dirty="0"/>
              <a:t>.</a:t>
            </a:r>
            <a:endParaRPr lang="lv-LV" dirty="0"/>
          </a:p>
        </p:txBody>
      </p:sp>
      <p:sp>
        <p:nvSpPr>
          <p:cNvPr id="7" name="Text Placeholder 6">
            <a:extLst>
              <a:ext uri="{FF2B5EF4-FFF2-40B4-BE49-F238E27FC236}">
                <a16:creationId xmlns:a16="http://schemas.microsoft.com/office/drawing/2014/main" id="{B16A65CE-13B0-0C11-CAF9-7745BF94F782}"/>
              </a:ext>
            </a:extLst>
          </p:cNvPr>
          <p:cNvSpPr>
            <a:spLocks noGrp="1"/>
          </p:cNvSpPr>
          <p:nvPr>
            <p:ph type="body" sz="quarter" idx="12"/>
          </p:nvPr>
        </p:nvSpPr>
        <p:spPr>
          <a:xfrm>
            <a:off x="442629" y="1993392"/>
            <a:ext cx="2730339" cy="2560320"/>
          </a:xfrm>
        </p:spPr>
        <p:txBody>
          <a:bodyPr/>
          <a:lstStyle/>
          <a:p>
            <a:pPr>
              <a:lnSpc>
                <a:spcPct val="110000"/>
              </a:lnSpc>
            </a:pPr>
            <a:r>
              <a:rPr lang="en-US" sz="3200" dirty="0" err="1"/>
              <a:t>Mežu</a:t>
            </a:r>
            <a:r>
              <a:rPr lang="en-US" sz="3200" dirty="0"/>
              <a:t> nozares loma </a:t>
            </a:r>
            <a:r>
              <a:rPr lang="en-US" sz="3200" dirty="0" err="1"/>
              <a:t>Vidzemes</a:t>
            </a:r>
            <a:r>
              <a:rPr lang="en-US" sz="3200" dirty="0"/>
              <a:t> </a:t>
            </a:r>
            <a:r>
              <a:rPr lang="en-US" sz="3200" dirty="0" err="1"/>
              <a:t>ekonomikā</a:t>
            </a:r>
            <a:endParaRPr lang="lv-LV" sz="3200" dirty="0"/>
          </a:p>
        </p:txBody>
      </p:sp>
      <p:sp>
        <p:nvSpPr>
          <p:cNvPr id="8" name="Text Placeholder 1">
            <a:extLst>
              <a:ext uri="{FF2B5EF4-FFF2-40B4-BE49-F238E27FC236}">
                <a16:creationId xmlns:a16="http://schemas.microsoft.com/office/drawing/2014/main" id="{AC08B993-2FDF-9209-9D16-51CEA6C18E33}"/>
              </a:ext>
            </a:extLst>
          </p:cNvPr>
          <p:cNvSpPr txBox="1">
            <a:spLocks/>
          </p:cNvSpPr>
          <p:nvPr/>
        </p:nvSpPr>
        <p:spPr>
          <a:xfrm>
            <a:off x="762046" y="5486841"/>
            <a:ext cx="1497982" cy="444240"/>
          </a:xfrm>
          <a:prstGeom prst="rect">
            <a:avLst/>
          </a:prstGeom>
        </p:spPr>
        <p:txBody>
          <a:bodyPr lIns="36000" tIns="0" rIns="0" bIns="0" anchor="b"/>
          <a:lstStyle>
            <a:lvl1pPr marL="0" indent="0" algn="l" defTabSz="914400" rtl="0" eaLnBrk="1" latinLnBrk="0" hangingPunct="1">
              <a:lnSpc>
                <a:spcPct val="95000"/>
              </a:lnSpc>
              <a:spcBef>
                <a:spcPts val="0"/>
              </a:spcBef>
              <a:buFont typeface="Arial" panose="020B0604020202020204" pitchFamily="34" charset="0"/>
              <a:buNone/>
              <a:defRPr sz="1800" b="1" kern="1200">
                <a:solidFill>
                  <a:schemeClr val="bg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a:p>
            <a:r>
              <a:rPr lang="en-US" dirty="0"/>
              <a:t>Pēteris Strautiņš</a:t>
            </a:r>
            <a:endParaRPr lang="lv-LV" dirty="0"/>
          </a:p>
        </p:txBody>
      </p:sp>
      <p:pic>
        <p:nvPicPr>
          <p:cNvPr id="4" name="Picture 3">
            <a:extLst>
              <a:ext uri="{FF2B5EF4-FFF2-40B4-BE49-F238E27FC236}">
                <a16:creationId xmlns:a16="http://schemas.microsoft.com/office/drawing/2014/main" id="{760C41D0-E129-E3E0-CA74-B6F693D110A7}"/>
              </a:ext>
            </a:extLst>
          </p:cNvPr>
          <p:cNvPicPr>
            <a:picLocks noChangeAspect="1"/>
          </p:cNvPicPr>
          <p:nvPr/>
        </p:nvPicPr>
        <p:blipFill>
          <a:blip r:embed="rId3"/>
          <a:stretch>
            <a:fillRect/>
          </a:stretch>
        </p:blipFill>
        <p:spPr>
          <a:xfrm>
            <a:off x="3907856" y="1726350"/>
            <a:ext cx="7928142" cy="3992473"/>
          </a:xfrm>
          <a:prstGeom prst="rect">
            <a:avLst/>
          </a:prstGeom>
        </p:spPr>
      </p:pic>
    </p:spTree>
    <p:extLst>
      <p:ext uri="{BB962C8B-B14F-4D97-AF65-F5344CB8AC3E}">
        <p14:creationId xmlns:p14="http://schemas.microsoft.com/office/powerpoint/2010/main" val="12960645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6">
            <a:extLst>
              <a:ext uri="{FF2B5EF4-FFF2-40B4-BE49-F238E27FC236}">
                <a16:creationId xmlns:a16="http://schemas.microsoft.com/office/drawing/2014/main" id="{D3E05623-0D11-B734-E38B-75D85B0BF166}"/>
              </a:ext>
            </a:extLst>
          </p:cNvPr>
          <p:cNvSpPr txBox="1">
            <a:spLocks/>
          </p:cNvSpPr>
          <p:nvPr/>
        </p:nvSpPr>
        <p:spPr>
          <a:xfrm>
            <a:off x="3634394" y="2214235"/>
            <a:ext cx="4923211" cy="2429530"/>
          </a:xfrm>
          <a:prstGeom prst="rect">
            <a:avLst/>
          </a:prstGeom>
        </p:spPr>
        <p:txBody>
          <a:bodyPr/>
          <a:lstStyle>
            <a:lvl1pPr marL="180000" indent="-324000" algn="l" defTabSz="180000" rtl="0" eaLnBrk="1" latinLnBrk="0" hangingPunct="1">
              <a:lnSpc>
                <a:spcPct val="90000"/>
              </a:lnSpc>
              <a:spcBef>
                <a:spcPts val="600"/>
              </a:spcBef>
              <a:buClr>
                <a:schemeClr val="bg1"/>
              </a:buClr>
              <a:buFont typeface="Wingdings" panose="05000000000000000000" pitchFamily="2" charset="2"/>
              <a:buChar char="w"/>
              <a:tabLst>
                <a:tab pos="180000" algn="l"/>
              </a:tabLst>
              <a:defRPr lang="et-EE" sz="1200" b="0" i="0" u="none" strike="noStrike" kern="1200" baseline="0" smtClean="0">
                <a:solidFill>
                  <a:schemeClr val="tx1"/>
                </a:solidFill>
                <a:effectLst/>
                <a:latin typeface="Arial" panose="020B0604020202020204" pitchFamily="34" charset="0"/>
                <a:ea typeface="+mn-ea"/>
                <a:cs typeface="Arial" panose="020B0604020202020204" pitchFamily="34" charset="0"/>
              </a:defRPr>
            </a:lvl1pPr>
            <a:lvl2pPr marL="73440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2pPr>
            <a:lvl3pPr marL="120015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3pPr>
            <a:lvl4pPr marL="165735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4pPr>
            <a:lvl5pPr marL="211455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0000"/>
              </a:lnSpc>
              <a:buNone/>
            </a:pPr>
            <a:r>
              <a:rPr lang="lv-LV" sz="4400" b="1" noProof="0" dirty="0"/>
              <a:t>Pārskats par 2025.</a:t>
            </a:r>
            <a:r>
              <a:rPr lang="en-US" sz="4400" b="1" noProof="0" dirty="0"/>
              <a:t> </a:t>
            </a:r>
            <a:r>
              <a:rPr lang="lv-LV" sz="4400" b="1" noProof="0" dirty="0"/>
              <a:t>gadu reģion</a:t>
            </a:r>
            <a:r>
              <a:rPr lang="en-US" sz="4400" b="1" dirty="0"/>
              <a:t>u </a:t>
            </a:r>
            <a:r>
              <a:rPr lang="en-US" sz="4400" b="1" dirty="0" err="1"/>
              <a:t>attīstībā</a:t>
            </a:r>
            <a:endParaRPr lang="lv-LV" sz="4400" b="1" noProof="0" dirty="0"/>
          </a:p>
        </p:txBody>
      </p:sp>
    </p:spTree>
    <p:extLst>
      <p:ext uri="{BB962C8B-B14F-4D97-AF65-F5344CB8AC3E}">
        <p14:creationId xmlns:p14="http://schemas.microsoft.com/office/powerpoint/2010/main" val="17699832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A622B82-3B29-0E39-38DD-9F90988C425A}"/>
              </a:ext>
            </a:extLst>
          </p:cNvPr>
          <p:cNvSpPr>
            <a:spLocks noGrp="1"/>
          </p:cNvSpPr>
          <p:nvPr>
            <p:ph type="sldNum" sz="quarter" idx="21"/>
          </p:nvPr>
        </p:nvSpPr>
        <p:spPr/>
        <p:txBody>
          <a:bodyPr/>
          <a:lstStyle/>
          <a:p>
            <a:fld id="{B0E5FBAD-ED71-4054-BBC3-51CCE1BCD495}" type="slidenum">
              <a:rPr lang="et-EE" smtClean="0"/>
              <a:pPr/>
              <a:t>3</a:t>
            </a:fld>
            <a:endParaRPr lang="et-EE"/>
          </a:p>
        </p:txBody>
      </p:sp>
      <p:sp>
        <p:nvSpPr>
          <p:cNvPr id="5" name="Title 4">
            <a:extLst>
              <a:ext uri="{FF2B5EF4-FFF2-40B4-BE49-F238E27FC236}">
                <a16:creationId xmlns:a16="http://schemas.microsoft.com/office/drawing/2014/main" id="{86361F9B-7A9D-44C4-54A6-B1026D37D6A5}"/>
              </a:ext>
            </a:extLst>
          </p:cNvPr>
          <p:cNvSpPr>
            <a:spLocks noGrp="1"/>
          </p:cNvSpPr>
          <p:nvPr>
            <p:ph type="title"/>
          </p:nvPr>
        </p:nvSpPr>
        <p:spPr>
          <a:xfrm>
            <a:off x="861048" y="386123"/>
            <a:ext cx="7624584" cy="672164"/>
          </a:xfrm>
        </p:spPr>
        <p:txBody>
          <a:bodyPr/>
          <a:lstStyle/>
          <a:p>
            <a:r>
              <a:rPr lang="lv-LV" sz="2800" noProof="0" dirty="0"/>
              <a:t>Pērn dinamiskākā</a:t>
            </a:r>
            <a:r>
              <a:rPr lang="en-US" sz="2800" noProof="0" dirty="0"/>
              <a:t>s</a:t>
            </a:r>
            <a:r>
              <a:rPr lang="lv-LV" sz="2800" noProof="0" dirty="0"/>
              <a:t> ekonomika</a:t>
            </a:r>
            <a:r>
              <a:rPr lang="en-US" sz="2800" noProof="0" dirty="0"/>
              <a:t>s</a:t>
            </a:r>
            <a:r>
              <a:rPr lang="lv-LV" sz="2800" noProof="0" dirty="0"/>
              <a:t> Vidzemē bija </a:t>
            </a:r>
            <a:r>
              <a:rPr lang="en-US" sz="2800" noProof="0" dirty="0"/>
              <a:t>Valka un </a:t>
            </a:r>
            <a:r>
              <a:rPr lang="lv-LV" sz="2800" noProof="0" dirty="0"/>
              <a:t>Alūksne</a:t>
            </a:r>
          </a:p>
        </p:txBody>
      </p:sp>
      <p:sp>
        <p:nvSpPr>
          <p:cNvPr id="6" name="Text Placeholder 5">
            <a:extLst>
              <a:ext uri="{FF2B5EF4-FFF2-40B4-BE49-F238E27FC236}">
                <a16:creationId xmlns:a16="http://schemas.microsoft.com/office/drawing/2014/main" id="{A304F466-9F8E-6C9B-F205-120154EAF881}"/>
              </a:ext>
            </a:extLst>
          </p:cNvPr>
          <p:cNvSpPr>
            <a:spLocks noGrp="1"/>
          </p:cNvSpPr>
          <p:nvPr>
            <p:ph type="body" sz="quarter" idx="11"/>
          </p:nvPr>
        </p:nvSpPr>
        <p:spPr>
          <a:xfrm>
            <a:off x="861048" y="1307592"/>
            <a:ext cx="7151960" cy="411915"/>
          </a:xfrm>
        </p:spPr>
        <p:txBody>
          <a:bodyPr>
            <a:normAutofit/>
          </a:bodyPr>
          <a:lstStyle/>
          <a:p>
            <a:r>
              <a:rPr lang="lv-LV" dirty="0"/>
              <a:t>Eksporta uzņēmumu algu izmaiņas pilsētās un novados 2025. gadā</a:t>
            </a:r>
            <a:r>
              <a:rPr lang="en-US" dirty="0"/>
              <a:t>, </a:t>
            </a:r>
            <a:r>
              <a:rPr lang="lv-LV" dirty="0"/>
              <a:t>%</a:t>
            </a:r>
          </a:p>
        </p:txBody>
      </p:sp>
      <p:sp>
        <p:nvSpPr>
          <p:cNvPr id="2" name="Text Placeholder 5">
            <a:extLst>
              <a:ext uri="{FF2B5EF4-FFF2-40B4-BE49-F238E27FC236}">
                <a16:creationId xmlns:a16="http://schemas.microsoft.com/office/drawing/2014/main" id="{067506DB-5F31-8A3E-DCB9-84C9C60ED5AF}"/>
              </a:ext>
            </a:extLst>
          </p:cNvPr>
          <p:cNvSpPr txBox="1">
            <a:spLocks/>
          </p:cNvSpPr>
          <p:nvPr/>
        </p:nvSpPr>
        <p:spPr>
          <a:xfrm>
            <a:off x="10406580" y="874570"/>
            <a:ext cx="1491254" cy="1344311"/>
          </a:xfrm>
          <a:prstGeom prst="rect">
            <a:avLst/>
          </a:prstGeom>
        </p:spPr>
        <p:txBody>
          <a:bodyPr vert="horz" lIns="0" tIns="0" rIns="0" bIns="0" rtlCol="0">
            <a:normAutofit fontScale="62500" lnSpcReduction="20000"/>
          </a:bodyPr>
          <a:lstStyle>
            <a:lvl1pPr marL="0" indent="0" algn="l" defTabSz="180000" rtl="0" eaLnBrk="1" latinLnBrk="0" hangingPunct="1">
              <a:lnSpc>
                <a:spcPct val="100000"/>
              </a:lnSpc>
              <a:spcBef>
                <a:spcPts val="600"/>
              </a:spcBef>
              <a:buClr>
                <a:schemeClr val="bg1"/>
              </a:buClr>
              <a:buFont typeface="Wingdings" panose="05000000000000000000" pitchFamily="2" charset="2"/>
              <a:buNone/>
              <a:tabLst>
                <a:tab pos="180000" algn="l"/>
              </a:tabLst>
              <a:defRPr lang="et-EE" sz="1600" b="1" i="0" u="none" strike="noStrike" kern="1200" baseline="0">
                <a:solidFill>
                  <a:schemeClr val="bg1"/>
                </a:solidFill>
                <a:effectLst/>
                <a:latin typeface="Arial" panose="020B0604020202020204" pitchFamily="34" charset="0"/>
                <a:ea typeface="+mn-ea"/>
                <a:cs typeface="Arial" panose="020B0604020202020204" pitchFamily="34" charset="0"/>
              </a:defRPr>
            </a:lvl1pPr>
            <a:lvl2pPr marL="73440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2pPr>
            <a:lvl3pPr marL="120015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3pPr>
            <a:lvl4pPr marL="165735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4pPr>
            <a:lvl5pPr marL="211455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rgbClr val="3A3B3C"/>
                </a:solidFill>
              </a:rPr>
              <a:t>KRĀSU ATSLĒDZIŅA</a:t>
            </a:r>
            <a:r>
              <a:rPr lang="lv-LV" dirty="0">
                <a:solidFill>
                  <a:srgbClr val="3A3B3C"/>
                </a:solidFill>
              </a:rPr>
              <a:t>:</a:t>
            </a:r>
          </a:p>
          <a:p>
            <a:endParaRPr lang="en-US" dirty="0">
              <a:solidFill>
                <a:srgbClr val="6EAAD2"/>
              </a:solidFill>
            </a:endParaRPr>
          </a:p>
          <a:p>
            <a:r>
              <a:rPr lang="lv-LV" dirty="0">
                <a:solidFill>
                  <a:srgbClr val="6EAAD2"/>
                </a:solidFill>
              </a:rPr>
              <a:t>Rīgas reģions</a:t>
            </a:r>
          </a:p>
          <a:p>
            <a:r>
              <a:rPr lang="lv-LV" dirty="0">
                <a:solidFill>
                  <a:srgbClr val="778B59"/>
                </a:solidFill>
              </a:rPr>
              <a:t>Vidzeme</a:t>
            </a:r>
          </a:p>
          <a:p>
            <a:r>
              <a:rPr lang="lv-LV" dirty="0">
                <a:solidFill>
                  <a:srgbClr val="3A3B3C"/>
                </a:solidFill>
              </a:rPr>
              <a:t>Kurzeme</a:t>
            </a:r>
          </a:p>
          <a:p>
            <a:r>
              <a:rPr lang="lv-LV" dirty="0">
                <a:solidFill>
                  <a:srgbClr val="B88D97"/>
                </a:solidFill>
              </a:rPr>
              <a:t>Zemgale</a:t>
            </a:r>
          </a:p>
          <a:p>
            <a:r>
              <a:rPr lang="lv-LV" dirty="0">
                <a:solidFill>
                  <a:srgbClr val="EA4A72"/>
                </a:solidFill>
              </a:rPr>
              <a:t>Latgale</a:t>
            </a:r>
          </a:p>
        </p:txBody>
      </p:sp>
      <p:sp>
        <p:nvSpPr>
          <p:cNvPr id="10" name="TextBox 9">
            <a:extLst>
              <a:ext uri="{FF2B5EF4-FFF2-40B4-BE49-F238E27FC236}">
                <a16:creationId xmlns:a16="http://schemas.microsoft.com/office/drawing/2014/main" id="{FF10C858-C86D-4142-44D1-B0C280AEDC99}"/>
              </a:ext>
            </a:extLst>
          </p:cNvPr>
          <p:cNvSpPr txBox="1"/>
          <p:nvPr/>
        </p:nvSpPr>
        <p:spPr>
          <a:xfrm>
            <a:off x="10649613" y="3375069"/>
            <a:ext cx="1357949" cy="1015663"/>
          </a:xfrm>
          <a:prstGeom prst="rect">
            <a:avLst/>
          </a:prstGeom>
          <a:noFill/>
        </p:spPr>
        <p:txBody>
          <a:bodyPr wrap="square" rtlCol="0">
            <a:spAutoFit/>
          </a:bodyPr>
          <a:lstStyle/>
          <a:p>
            <a:pPr algn="ctr"/>
            <a:r>
              <a:rPr lang="lv-LV" sz="1200" b="1" noProof="0" dirty="0">
                <a:solidFill>
                  <a:srgbClr val="6E0342"/>
                </a:solidFill>
              </a:rPr>
              <a:t>Grafikā nav iekļauts Valkas novads, kurā bija pieaugums par 39,5%</a:t>
            </a:r>
          </a:p>
        </p:txBody>
      </p:sp>
      <p:sp>
        <p:nvSpPr>
          <p:cNvPr id="4" name="TextBox 3">
            <a:extLst>
              <a:ext uri="{FF2B5EF4-FFF2-40B4-BE49-F238E27FC236}">
                <a16:creationId xmlns:a16="http://schemas.microsoft.com/office/drawing/2014/main" id="{D78BF5D0-233B-45AF-2F91-FAB489D73F55}"/>
              </a:ext>
            </a:extLst>
          </p:cNvPr>
          <p:cNvSpPr txBox="1"/>
          <p:nvPr/>
        </p:nvSpPr>
        <p:spPr>
          <a:xfrm>
            <a:off x="10205050" y="6562585"/>
            <a:ext cx="1491253" cy="215444"/>
          </a:xfrm>
          <a:prstGeom prst="rect">
            <a:avLst/>
          </a:prstGeom>
          <a:noFill/>
        </p:spPr>
        <p:txBody>
          <a:bodyPr wrap="square" rtlCol="0">
            <a:spAutoFit/>
          </a:bodyPr>
          <a:lstStyle/>
          <a:p>
            <a:pPr algn="ctr"/>
            <a:r>
              <a:rPr lang="en-US" sz="800" dirty="0"/>
              <a:t>Dati: </a:t>
            </a:r>
            <a:r>
              <a:rPr lang="lv-LV" sz="800" dirty="0"/>
              <a:t>Luminor pētījums</a:t>
            </a:r>
          </a:p>
        </p:txBody>
      </p:sp>
      <p:grpSp>
        <p:nvGrpSpPr>
          <p:cNvPr id="15" name="Group 14">
            <a:extLst>
              <a:ext uri="{FF2B5EF4-FFF2-40B4-BE49-F238E27FC236}">
                <a16:creationId xmlns:a16="http://schemas.microsoft.com/office/drawing/2014/main" id="{4AE3CEA4-4FDB-57F9-DD36-759FE5A0BF56}"/>
              </a:ext>
            </a:extLst>
          </p:cNvPr>
          <p:cNvGrpSpPr/>
          <p:nvPr/>
        </p:nvGrpSpPr>
        <p:grpSpPr>
          <a:xfrm>
            <a:off x="495697" y="2008835"/>
            <a:ext cx="9741031" cy="4769194"/>
            <a:chOff x="495697" y="1886400"/>
            <a:chExt cx="9741031" cy="4769194"/>
          </a:xfrm>
        </p:grpSpPr>
        <p:pic>
          <p:nvPicPr>
            <p:cNvPr id="9" name="Picture 8">
              <a:extLst>
                <a:ext uri="{FF2B5EF4-FFF2-40B4-BE49-F238E27FC236}">
                  <a16:creationId xmlns:a16="http://schemas.microsoft.com/office/drawing/2014/main" id="{C15E32D3-1277-13AE-CB60-56A49513D10F}"/>
                </a:ext>
              </a:extLst>
            </p:cNvPr>
            <p:cNvPicPr>
              <a:picLocks noChangeAspect="1"/>
            </p:cNvPicPr>
            <p:nvPr/>
          </p:nvPicPr>
          <p:blipFill>
            <a:blip r:embed="rId3"/>
            <a:stretch>
              <a:fillRect/>
            </a:stretch>
          </p:blipFill>
          <p:spPr>
            <a:xfrm>
              <a:off x="495697" y="1886400"/>
              <a:ext cx="9741031" cy="4769194"/>
            </a:xfrm>
            <a:prstGeom prst="rect">
              <a:avLst/>
            </a:prstGeom>
          </p:spPr>
        </p:pic>
        <p:cxnSp>
          <p:nvCxnSpPr>
            <p:cNvPr id="12" name="Straight Connector 11">
              <a:extLst>
                <a:ext uri="{FF2B5EF4-FFF2-40B4-BE49-F238E27FC236}">
                  <a16:creationId xmlns:a16="http://schemas.microsoft.com/office/drawing/2014/main" id="{A1115C9A-C63D-BCCE-9479-0E303917EBE4}"/>
                </a:ext>
              </a:extLst>
            </p:cNvPr>
            <p:cNvCxnSpPr>
              <a:cxnSpLocks/>
            </p:cNvCxnSpPr>
            <p:nvPr/>
          </p:nvCxnSpPr>
          <p:spPr>
            <a:xfrm>
              <a:off x="742952" y="4159347"/>
              <a:ext cx="9246519" cy="0"/>
            </a:xfrm>
            <a:prstGeom prst="line">
              <a:avLst/>
            </a:prstGeom>
            <a:ln w="22225">
              <a:solidFill>
                <a:srgbClr val="3A3B3C"/>
              </a:solidFill>
              <a:prstDash val="sysDot"/>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7CE7F49E-F27D-631D-961D-B42D34217CA1}"/>
                </a:ext>
              </a:extLst>
            </p:cNvPr>
            <p:cNvSpPr txBox="1"/>
            <p:nvPr/>
          </p:nvSpPr>
          <p:spPr>
            <a:xfrm>
              <a:off x="8302030" y="4153062"/>
              <a:ext cx="1685969" cy="475244"/>
            </a:xfrm>
            <a:prstGeom prst="rect">
              <a:avLst/>
            </a:prstGeom>
            <a:noFill/>
          </p:spPr>
          <p:txBody>
            <a:bodyPr wrap="square" rtlCol="0">
              <a:spAutoFit/>
            </a:bodyPr>
            <a:lstStyle/>
            <a:p>
              <a:pPr algn="ctr"/>
              <a:r>
                <a:rPr lang="lv-LV" sz="1200" b="1" dirty="0">
                  <a:solidFill>
                    <a:srgbClr val="6E0342"/>
                  </a:solidFill>
                </a:rPr>
                <a:t>Patēriņa cenu inflācija 2025. gadā</a:t>
              </a:r>
              <a:endParaRPr lang="en-US" sz="1200" b="1" dirty="0">
                <a:solidFill>
                  <a:srgbClr val="6E0342"/>
                </a:solidFill>
              </a:endParaRPr>
            </a:p>
          </p:txBody>
        </p:sp>
        <p:cxnSp>
          <p:nvCxnSpPr>
            <p:cNvPr id="13" name="Straight Arrow Connector 12">
              <a:extLst>
                <a:ext uri="{FF2B5EF4-FFF2-40B4-BE49-F238E27FC236}">
                  <a16:creationId xmlns:a16="http://schemas.microsoft.com/office/drawing/2014/main" id="{E07FBCB2-B9B2-FE70-8D98-1C3F880998D0}"/>
                </a:ext>
              </a:extLst>
            </p:cNvPr>
            <p:cNvCxnSpPr>
              <a:cxnSpLocks/>
            </p:cNvCxnSpPr>
            <p:nvPr/>
          </p:nvCxnSpPr>
          <p:spPr>
            <a:xfrm flipH="1" flipV="1">
              <a:off x="8013008" y="4218735"/>
              <a:ext cx="328104" cy="171949"/>
            </a:xfrm>
            <a:prstGeom prst="straightConnector1">
              <a:avLst/>
            </a:prstGeom>
            <a:ln w="19050">
              <a:solidFill>
                <a:srgbClr val="6E0342"/>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7935473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863D30B-2CB2-2EAD-64D3-47C4CFF5C569}"/>
              </a:ext>
            </a:extLst>
          </p:cNvPr>
          <p:cNvSpPr>
            <a:spLocks noGrp="1"/>
          </p:cNvSpPr>
          <p:nvPr>
            <p:ph type="sldNum" sz="quarter" idx="21"/>
          </p:nvPr>
        </p:nvSpPr>
        <p:spPr/>
        <p:txBody>
          <a:bodyPr/>
          <a:lstStyle/>
          <a:p>
            <a:fld id="{B0E5FBAD-ED71-4054-BBC3-51CCE1BCD495}" type="slidenum">
              <a:rPr lang="et-EE" smtClean="0"/>
              <a:pPr/>
              <a:t>4</a:t>
            </a:fld>
            <a:endParaRPr lang="et-EE"/>
          </a:p>
        </p:txBody>
      </p:sp>
      <p:sp>
        <p:nvSpPr>
          <p:cNvPr id="5" name="Title 4">
            <a:extLst>
              <a:ext uri="{FF2B5EF4-FFF2-40B4-BE49-F238E27FC236}">
                <a16:creationId xmlns:a16="http://schemas.microsoft.com/office/drawing/2014/main" id="{4B4CB923-8DBF-D734-2B5C-0821DC8E99DC}"/>
              </a:ext>
            </a:extLst>
          </p:cNvPr>
          <p:cNvSpPr>
            <a:spLocks noGrp="1"/>
          </p:cNvSpPr>
          <p:nvPr>
            <p:ph type="title"/>
          </p:nvPr>
        </p:nvSpPr>
        <p:spPr>
          <a:xfrm>
            <a:off x="786788" y="479368"/>
            <a:ext cx="2743221" cy="445666"/>
          </a:xfrm>
        </p:spPr>
        <p:txBody>
          <a:bodyPr/>
          <a:lstStyle/>
          <a:p>
            <a:r>
              <a:rPr lang="lv-LV" sz="2800" dirty="0"/>
              <a:t>Ir izmaiņas!</a:t>
            </a:r>
          </a:p>
        </p:txBody>
      </p:sp>
      <p:sp>
        <p:nvSpPr>
          <p:cNvPr id="6" name="Text Placeholder 5">
            <a:extLst>
              <a:ext uri="{FF2B5EF4-FFF2-40B4-BE49-F238E27FC236}">
                <a16:creationId xmlns:a16="http://schemas.microsoft.com/office/drawing/2014/main" id="{155FC66E-BC41-8145-A79B-EFB365C0C1B2}"/>
              </a:ext>
            </a:extLst>
          </p:cNvPr>
          <p:cNvSpPr>
            <a:spLocks noGrp="1"/>
          </p:cNvSpPr>
          <p:nvPr>
            <p:ph type="body" sz="quarter" idx="11"/>
          </p:nvPr>
        </p:nvSpPr>
        <p:spPr>
          <a:xfrm>
            <a:off x="715766" y="1997266"/>
            <a:ext cx="4461267" cy="242952"/>
          </a:xfrm>
        </p:spPr>
        <p:txBody>
          <a:bodyPr>
            <a:normAutofit fontScale="85000" lnSpcReduction="10000"/>
          </a:bodyPr>
          <a:lstStyle/>
          <a:p>
            <a:pPr algn="ctr"/>
            <a:r>
              <a:rPr lang="lv-LV" sz="1400" dirty="0"/>
              <a:t>Eksporta ienākumi pašvaldībās uz iedzīvotāju 2024. gadā</a:t>
            </a:r>
          </a:p>
        </p:txBody>
      </p:sp>
      <p:pic>
        <p:nvPicPr>
          <p:cNvPr id="7" name="Picture 6">
            <a:extLst>
              <a:ext uri="{FF2B5EF4-FFF2-40B4-BE49-F238E27FC236}">
                <a16:creationId xmlns:a16="http://schemas.microsoft.com/office/drawing/2014/main" id="{70EE6877-5C3C-5369-6FC1-905102FC14E0}"/>
              </a:ext>
            </a:extLst>
          </p:cNvPr>
          <p:cNvPicPr>
            <a:picLocks noChangeAspect="1"/>
          </p:cNvPicPr>
          <p:nvPr/>
        </p:nvPicPr>
        <p:blipFill>
          <a:blip r:embed="rId2"/>
          <a:stretch>
            <a:fillRect/>
          </a:stretch>
        </p:blipFill>
        <p:spPr>
          <a:xfrm>
            <a:off x="370513" y="2919256"/>
            <a:ext cx="5356273" cy="3174088"/>
          </a:xfrm>
          <a:prstGeom prst="rect">
            <a:avLst/>
          </a:prstGeom>
        </p:spPr>
      </p:pic>
      <p:sp>
        <p:nvSpPr>
          <p:cNvPr id="2" name="Text Placeholder 5">
            <a:extLst>
              <a:ext uri="{FF2B5EF4-FFF2-40B4-BE49-F238E27FC236}">
                <a16:creationId xmlns:a16="http://schemas.microsoft.com/office/drawing/2014/main" id="{AD9A5709-77B7-A723-722A-64311221B1E9}"/>
              </a:ext>
            </a:extLst>
          </p:cNvPr>
          <p:cNvSpPr txBox="1">
            <a:spLocks/>
          </p:cNvSpPr>
          <p:nvPr/>
        </p:nvSpPr>
        <p:spPr>
          <a:xfrm>
            <a:off x="6794898" y="1845945"/>
            <a:ext cx="4681336" cy="364428"/>
          </a:xfrm>
          <a:prstGeom prst="rect">
            <a:avLst/>
          </a:prstGeom>
        </p:spPr>
        <p:txBody>
          <a:bodyPr vert="horz" lIns="0" tIns="0" rIns="0" bIns="0" rtlCol="0">
            <a:normAutofit fontScale="92500"/>
          </a:bodyPr>
          <a:lstStyle>
            <a:lvl1pPr marL="0" indent="0" algn="l" defTabSz="180000" rtl="0" eaLnBrk="1" latinLnBrk="0" hangingPunct="1">
              <a:lnSpc>
                <a:spcPct val="100000"/>
              </a:lnSpc>
              <a:spcBef>
                <a:spcPts val="600"/>
              </a:spcBef>
              <a:buClr>
                <a:schemeClr val="bg1"/>
              </a:buClr>
              <a:buFont typeface="Wingdings" panose="05000000000000000000" pitchFamily="2" charset="2"/>
              <a:buNone/>
              <a:tabLst>
                <a:tab pos="180000" algn="l"/>
              </a:tabLst>
              <a:defRPr lang="et-EE" sz="1600" b="1" i="0" u="none" strike="noStrike" kern="1200" baseline="0">
                <a:solidFill>
                  <a:schemeClr val="bg1"/>
                </a:solidFill>
                <a:effectLst/>
                <a:latin typeface="Arial" panose="020B0604020202020204" pitchFamily="34" charset="0"/>
                <a:ea typeface="+mn-ea"/>
                <a:cs typeface="Arial" panose="020B0604020202020204" pitchFamily="34" charset="0"/>
              </a:defRPr>
            </a:lvl1pPr>
            <a:lvl2pPr marL="73440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2pPr>
            <a:lvl3pPr marL="120015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3pPr>
            <a:lvl4pPr marL="165735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4pPr>
            <a:lvl5pPr marL="211455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lv-LV" sz="1400" dirty="0"/>
              <a:t>Eksporta ienākumi pašvaldībās uz iedzīvotāju 2025. gadā </a:t>
            </a:r>
          </a:p>
        </p:txBody>
      </p:sp>
      <p:pic>
        <p:nvPicPr>
          <p:cNvPr id="8" name="Picture 7">
            <a:extLst>
              <a:ext uri="{FF2B5EF4-FFF2-40B4-BE49-F238E27FC236}">
                <a16:creationId xmlns:a16="http://schemas.microsoft.com/office/drawing/2014/main" id="{C8E1E0FF-36D5-0414-D0F6-52F9A9D65EEF}"/>
              </a:ext>
            </a:extLst>
          </p:cNvPr>
          <p:cNvPicPr>
            <a:picLocks noChangeAspect="1"/>
          </p:cNvPicPr>
          <p:nvPr/>
        </p:nvPicPr>
        <p:blipFill>
          <a:blip r:embed="rId3"/>
          <a:stretch>
            <a:fillRect/>
          </a:stretch>
        </p:blipFill>
        <p:spPr>
          <a:xfrm>
            <a:off x="5836164" y="2731500"/>
            <a:ext cx="6251486" cy="3517884"/>
          </a:xfrm>
          <a:prstGeom prst="rect">
            <a:avLst/>
          </a:prstGeom>
        </p:spPr>
      </p:pic>
      <p:sp>
        <p:nvSpPr>
          <p:cNvPr id="4" name="TextBox 3">
            <a:extLst>
              <a:ext uri="{FF2B5EF4-FFF2-40B4-BE49-F238E27FC236}">
                <a16:creationId xmlns:a16="http://schemas.microsoft.com/office/drawing/2014/main" id="{E60BF387-D4DE-8AC5-417E-21BC6A2FACE6}"/>
              </a:ext>
            </a:extLst>
          </p:cNvPr>
          <p:cNvSpPr txBox="1"/>
          <p:nvPr/>
        </p:nvSpPr>
        <p:spPr>
          <a:xfrm>
            <a:off x="10205050" y="6562585"/>
            <a:ext cx="1491253" cy="215444"/>
          </a:xfrm>
          <a:prstGeom prst="rect">
            <a:avLst/>
          </a:prstGeom>
          <a:noFill/>
        </p:spPr>
        <p:txBody>
          <a:bodyPr wrap="square" rtlCol="0">
            <a:spAutoFit/>
          </a:bodyPr>
          <a:lstStyle/>
          <a:p>
            <a:pPr algn="ctr"/>
            <a:r>
              <a:rPr lang="en-US" sz="800" dirty="0"/>
              <a:t>Dati: </a:t>
            </a:r>
            <a:r>
              <a:rPr lang="lv-LV" sz="800" dirty="0"/>
              <a:t>Luminor pētījums</a:t>
            </a:r>
          </a:p>
        </p:txBody>
      </p:sp>
      <p:sp>
        <p:nvSpPr>
          <p:cNvPr id="10" name="TextBox 9">
            <a:extLst>
              <a:ext uri="{FF2B5EF4-FFF2-40B4-BE49-F238E27FC236}">
                <a16:creationId xmlns:a16="http://schemas.microsoft.com/office/drawing/2014/main" id="{061ACEB9-0372-CBD8-5A49-ACF8DE0C393B}"/>
              </a:ext>
            </a:extLst>
          </p:cNvPr>
          <p:cNvSpPr txBox="1"/>
          <p:nvPr/>
        </p:nvSpPr>
        <p:spPr>
          <a:xfrm>
            <a:off x="6849566" y="1057366"/>
            <a:ext cx="4572000" cy="584775"/>
          </a:xfrm>
          <a:prstGeom prst="rect">
            <a:avLst/>
          </a:prstGeom>
          <a:noFill/>
        </p:spPr>
        <p:txBody>
          <a:bodyPr wrap="square" rtlCol="0">
            <a:spAutoFit/>
          </a:bodyPr>
          <a:lstStyle/>
          <a:p>
            <a:pPr algn="ctr"/>
            <a:r>
              <a:rPr lang="en-US" sz="1600" dirty="0">
                <a:solidFill>
                  <a:srgbClr val="778B59"/>
                </a:solidFill>
              </a:rPr>
              <a:t>Izmaiņas: Daugavpils(-), </a:t>
            </a:r>
            <a:r>
              <a:rPr lang="en-US" sz="1600" dirty="0" err="1">
                <a:solidFill>
                  <a:srgbClr val="778B59"/>
                </a:solidFill>
              </a:rPr>
              <a:t>Aizkraukles</a:t>
            </a:r>
            <a:r>
              <a:rPr lang="en-US" sz="1600" dirty="0">
                <a:solidFill>
                  <a:srgbClr val="778B59"/>
                </a:solidFill>
              </a:rPr>
              <a:t> n. (-), </a:t>
            </a:r>
            <a:r>
              <a:rPr lang="en-US" sz="1600" dirty="0" err="1">
                <a:solidFill>
                  <a:srgbClr val="778B59"/>
                </a:solidFill>
              </a:rPr>
              <a:t>Gulbenes</a:t>
            </a:r>
            <a:r>
              <a:rPr lang="en-US" sz="1600" dirty="0">
                <a:solidFill>
                  <a:srgbClr val="778B59"/>
                </a:solidFill>
              </a:rPr>
              <a:t> n. (+), Rēzekne (+)</a:t>
            </a:r>
          </a:p>
        </p:txBody>
      </p:sp>
    </p:spTree>
    <p:extLst>
      <p:ext uri="{BB962C8B-B14F-4D97-AF65-F5344CB8AC3E}">
        <p14:creationId xmlns:p14="http://schemas.microsoft.com/office/powerpoint/2010/main" val="12584388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BB17180-B916-7BB6-CEC2-E32FA3333D57}"/>
              </a:ext>
            </a:extLst>
          </p:cNvPr>
          <p:cNvSpPr>
            <a:spLocks noGrp="1"/>
          </p:cNvSpPr>
          <p:nvPr>
            <p:ph type="sldNum" sz="quarter" idx="21"/>
          </p:nvPr>
        </p:nvSpPr>
        <p:spPr/>
        <p:txBody>
          <a:bodyPr/>
          <a:lstStyle/>
          <a:p>
            <a:fld id="{B0E5FBAD-ED71-4054-BBC3-51CCE1BCD495}" type="slidenum">
              <a:rPr lang="et-EE" smtClean="0"/>
              <a:pPr/>
              <a:t>5</a:t>
            </a:fld>
            <a:endParaRPr lang="et-EE"/>
          </a:p>
        </p:txBody>
      </p:sp>
      <p:sp>
        <p:nvSpPr>
          <p:cNvPr id="5" name="Title 4">
            <a:extLst>
              <a:ext uri="{FF2B5EF4-FFF2-40B4-BE49-F238E27FC236}">
                <a16:creationId xmlns:a16="http://schemas.microsoft.com/office/drawing/2014/main" id="{56B560DA-F748-50FD-6AC2-3E6A33573585}"/>
              </a:ext>
            </a:extLst>
          </p:cNvPr>
          <p:cNvSpPr>
            <a:spLocks noGrp="1"/>
          </p:cNvSpPr>
          <p:nvPr>
            <p:ph type="title"/>
          </p:nvPr>
        </p:nvSpPr>
        <p:spPr>
          <a:xfrm>
            <a:off x="815665" y="319248"/>
            <a:ext cx="4268399" cy="504716"/>
          </a:xfrm>
        </p:spPr>
        <p:txBody>
          <a:bodyPr/>
          <a:lstStyle/>
          <a:p>
            <a:r>
              <a:rPr lang="lv-LV" dirty="0"/>
              <a:t>Rīga atkal ātrāka</a:t>
            </a:r>
          </a:p>
        </p:txBody>
      </p:sp>
      <p:sp>
        <p:nvSpPr>
          <p:cNvPr id="6" name="Text Placeholder 5">
            <a:extLst>
              <a:ext uri="{FF2B5EF4-FFF2-40B4-BE49-F238E27FC236}">
                <a16:creationId xmlns:a16="http://schemas.microsoft.com/office/drawing/2014/main" id="{EBEF2AEE-6E98-9983-9B7C-1852F849BD4D}"/>
              </a:ext>
            </a:extLst>
          </p:cNvPr>
          <p:cNvSpPr>
            <a:spLocks noGrp="1"/>
          </p:cNvSpPr>
          <p:nvPr>
            <p:ph type="body" sz="quarter" idx="11"/>
          </p:nvPr>
        </p:nvSpPr>
        <p:spPr>
          <a:xfrm>
            <a:off x="815665" y="1245204"/>
            <a:ext cx="9567771" cy="360848"/>
          </a:xfrm>
        </p:spPr>
        <p:txBody>
          <a:bodyPr>
            <a:normAutofit/>
          </a:bodyPr>
          <a:lstStyle/>
          <a:p>
            <a:r>
              <a:rPr lang="lv-LV" dirty="0"/>
              <a:t>Pētījumā aptverto uzņēmumu algu fonda dinamika pa reģioniem un patēriņa cenu inflācija</a:t>
            </a:r>
            <a:r>
              <a:rPr lang="en-US" dirty="0"/>
              <a:t>, %</a:t>
            </a:r>
            <a:endParaRPr lang="lv-LV" dirty="0"/>
          </a:p>
        </p:txBody>
      </p:sp>
      <p:sp>
        <p:nvSpPr>
          <p:cNvPr id="2" name="TextBox 1">
            <a:extLst>
              <a:ext uri="{FF2B5EF4-FFF2-40B4-BE49-F238E27FC236}">
                <a16:creationId xmlns:a16="http://schemas.microsoft.com/office/drawing/2014/main" id="{7C65DF00-B46C-C519-8EA9-BF4BBD2628FF}"/>
              </a:ext>
            </a:extLst>
          </p:cNvPr>
          <p:cNvSpPr txBox="1"/>
          <p:nvPr/>
        </p:nvSpPr>
        <p:spPr>
          <a:xfrm>
            <a:off x="10205050" y="6562585"/>
            <a:ext cx="1491253" cy="215444"/>
          </a:xfrm>
          <a:prstGeom prst="rect">
            <a:avLst/>
          </a:prstGeom>
          <a:noFill/>
        </p:spPr>
        <p:txBody>
          <a:bodyPr wrap="square" rtlCol="0">
            <a:spAutoFit/>
          </a:bodyPr>
          <a:lstStyle/>
          <a:p>
            <a:pPr algn="ctr"/>
            <a:r>
              <a:rPr lang="en-US" sz="800" dirty="0"/>
              <a:t>Dati: </a:t>
            </a:r>
            <a:r>
              <a:rPr lang="lv-LV" sz="800" dirty="0"/>
              <a:t>Luminor pētījums</a:t>
            </a:r>
          </a:p>
        </p:txBody>
      </p:sp>
      <p:pic>
        <p:nvPicPr>
          <p:cNvPr id="7" name="Picture 6">
            <a:extLst>
              <a:ext uri="{FF2B5EF4-FFF2-40B4-BE49-F238E27FC236}">
                <a16:creationId xmlns:a16="http://schemas.microsoft.com/office/drawing/2014/main" id="{841893DD-82DB-A0FA-5D9B-6AABF266585C}"/>
              </a:ext>
            </a:extLst>
          </p:cNvPr>
          <p:cNvPicPr>
            <a:picLocks noChangeAspect="1"/>
          </p:cNvPicPr>
          <p:nvPr/>
        </p:nvPicPr>
        <p:blipFill>
          <a:blip r:embed="rId2"/>
          <a:stretch>
            <a:fillRect/>
          </a:stretch>
        </p:blipFill>
        <p:spPr>
          <a:xfrm>
            <a:off x="1197864" y="1896920"/>
            <a:ext cx="8746952" cy="4641832"/>
          </a:xfrm>
          <a:prstGeom prst="rect">
            <a:avLst/>
          </a:prstGeom>
        </p:spPr>
      </p:pic>
    </p:spTree>
    <p:extLst>
      <p:ext uri="{BB962C8B-B14F-4D97-AF65-F5344CB8AC3E}">
        <p14:creationId xmlns:p14="http://schemas.microsoft.com/office/powerpoint/2010/main" val="22943922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BA0071DA-BC26-63F3-75D7-906658F7213D}"/>
              </a:ext>
            </a:extLst>
          </p:cNvPr>
          <p:cNvPicPr>
            <a:picLocks noChangeAspect="1"/>
          </p:cNvPicPr>
          <p:nvPr/>
        </p:nvPicPr>
        <p:blipFill>
          <a:blip r:embed="rId2"/>
          <a:stretch>
            <a:fillRect/>
          </a:stretch>
        </p:blipFill>
        <p:spPr>
          <a:xfrm>
            <a:off x="5859204" y="2565902"/>
            <a:ext cx="5136970" cy="3897789"/>
          </a:xfrm>
          <a:prstGeom prst="rect">
            <a:avLst/>
          </a:prstGeom>
        </p:spPr>
      </p:pic>
      <p:sp>
        <p:nvSpPr>
          <p:cNvPr id="8" name="TextBox 7">
            <a:extLst>
              <a:ext uri="{FF2B5EF4-FFF2-40B4-BE49-F238E27FC236}">
                <a16:creationId xmlns:a16="http://schemas.microsoft.com/office/drawing/2014/main" id="{4AC3365B-0CEF-B33C-275F-805D9071EAB9}"/>
              </a:ext>
            </a:extLst>
          </p:cNvPr>
          <p:cNvSpPr txBox="1"/>
          <p:nvPr/>
        </p:nvSpPr>
        <p:spPr>
          <a:xfrm>
            <a:off x="7184763" y="5395232"/>
            <a:ext cx="2286000" cy="274320"/>
          </a:xfrm>
          <a:prstGeom prst="rect">
            <a:avLst/>
          </a:prstGeom>
          <a:noFill/>
          <a:ln w="25400">
            <a:solidFill>
              <a:srgbClr val="EA4A72"/>
            </a:solidFill>
          </a:ln>
        </p:spPr>
        <p:txBody>
          <a:bodyPr wrap="square" rtlCol="0">
            <a:spAutoFit/>
          </a:bodyPr>
          <a:lstStyle/>
          <a:p>
            <a:endParaRPr lang="en-US" dirty="0"/>
          </a:p>
        </p:txBody>
      </p:sp>
      <p:sp>
        <p:nvSpPr>
          <p:cNvPr id="3" name="Slide Number Placeholder 2">
            <a:extLst>
              <a:ext uri="{FF2B5EF4-FFF2-40B4-BE49-F238E27FC236}">
                <a16:creationId xmlns:a16="http://schemas.microsoft.com/office/drawing/2014/main" id="{A7779ADF-D852-52E5-9D7D-076C5ED73883}"/>
              </a:ext>
            </a:extLst>
          </p:cNvPr>
          <p:cNvSpPr>
            <a:spLocks noGrp="1"/>
          </p:cNvSpPr>
          <p:nvPr>
            <p:ph type="sldNum" sz="quarter" idx="21"/>
          </p:nvPr>
        </p:nvSpPr>
        <p:spPr/>
        <p:txBody>
          <a:bodyPr/>
          <a:lstStyle/>
          <a:p>
            <a:fld id="{B0E5FBAD-ED71-4054-BBC3-51CCE1BCD495}" type="slidenum">
              <a:rPr lang="et-EE" smtClean="0"/>
              <a:pPr/>
              <a:t>6</a:t>
            </a:fld>
            <a:endParaRPr lang="et-EE"/>
          </a:p>
        </p:txBody>
      </p:sp>
      <p:sp>
        <p:nvSpPr>
          <p:cNvPr id="5" name="Title 4">
            <a:extLst>
              <a:ext uri="{FF2B5EF4-FFF2-40B4-BE49-F238E27FC236}">
                <a16:creationId xmlns:a16="http://schemas.microsoft.com/office/drawing/2014/main" id="{B419B8C1-7FCA-448E-6E8B-2372A00473F8}"/>
              </a:ext>
            </a:extLst>
          </p:cNvPr>
          <p:cNvSpPr>
            <a:spLocks noGrp="1"/>
          </p:cNvSpPr>
          <p:nvPr>
            <p:ph type="title"/>
          </p:nvPr>
        </p:nvSpPr>
        <p:spPr>
          <a:xfrm>
            <a:off x="778689" y="295415"/>
            <a:ext cx="8274012" cy="978588"/>
          </a:xfrm>
        </p:spPr>
        <p:txBody>
          <a:bodyPr/>
          <a:lstStyle/>
          <a:p>
            <a:r>
              <a:rPr lang="lv-LV" sz="2800" noProof="0" dirty="0"/>
              <a:t>Meža nozares </a:t>
            </a:r>
            <a:r>
              <a:rPr lang="en-US" sz="2800" noProof="0" dirty="0"/>
              <a:t>temps </a:t>
            </a:r>
            <a:r>
              <a:rPr lang="en-US" sz="2800" noProof="0" dirty="0" err="1"/>
              <a:t>pērn</a:t>
            </a:r>
            <a:r>
              <a:rPr lang="en-US" sz="2800" noProof="0" dirty="0"/>
              <a:t> </a:t>
            </a:r>
            <a:r>
              <a:rPr lang="en-US" sz="2800" noProof="0" dirty="0" err="1"/>
              <a:t>bija</a:t>
            </a:r>
            <a:r>
              <a:rPr lang="en-US" sz="2800" noProof="0" dirty="0"/>
              <a:t> </a:t>
            </a:r>
            <a:r>
              <a:rPr lang="en-US" sz="2800" noProof="0" dirty="0" err="1"/>
              <a:t>viduvēj</a:t>
            </a:r>
            <a:r>
              <a:rPr lang="en-US" sz="2800" dirty="0"/>
              <a:t>s, bet </a:t>
            </a:r>
            <a:r>
              <a:rPr lang="en-US" sz="2800" dirty="0" err="1"/>
              <a:t>apjomi</a:t>
            </a:r>
            <a:r>
              <a:rPr lang="en-US" sz="2800" dirty="0"/>
              <a:t> </a:t>
            </a:r>
            <a:r>
              <a:rPr lang="en-US" sz="2800" dirty="0" err="1"/>
              <a:t>vienalga</a:t>
            </a:r>
            <a:r>
              <a:rPr lang="en-US" sz="2800" dirty="0"/>
              <a:t> </a:t>
            </a:r>
            <a:r>
              <a:rPr lang="en-US" sz="2800" dirty="0" err="1"/>
              <a:t>cienījami</a:t>
            </a:r>
            <a:endParaRPr lang="lv-LV" sz="2800" noProof="0" dirty="0"/>
          </a:p>
        </p:txBody>
      </p:sp>
      <p:sp>
        <p:nvSpPr>
          <p:cNvPr id="6" name="Text Placeholder 5">
            <a:extLst>
              <a:ext uri="{FF2B5EF4-FFF2-40B4-BE49-F238E27FC236}">
                <a16:creationId xmlns:a16="http://schemas.microsoft.com/office/drawing/2014/main" id="{53EE250C-287F-68C8-82A7-2AF51D2CD1A3}"/>
              </a:ext>
            </a:extLst>
          </p:cNvPr>
          <p:cNvSpPr>
            <a:spLocks noGrp="1"/>
          </p:cNvSpPr>
          <p:nvPr>
            <p:ph type="body" sz="quarter" idx="11"/>
          </p:nvPr>
        </p:nvSpPr>
        <p:spPr>
          <a:xfrm>
            <a:off x="803710" y="1744452"/>
            <a:ext cx="4111985" cy="338145"/>
          </a:xfrm>
        </p:spPr>
        <p:txBody>
          <a:bodyPr>
            <a:normAutofit fontScale="92500"/>
          </a:bodyPr>
          <a:lstStyle/>
          <a:p>
            <a:r>
              <a:rPr lang="lv-LV" sz="1400" dirty="0"/>
              <a:t>Algu fonda pārmaiņas nozarēs gada laikā, </a:t>
            </a:r>
            <a:r>
              <a:rPr lang="lv-LV" sz="1400" u="sng" dirty="0"/>
              <a:t>mEUR</a:t>
            </a:r>
          </a:p>
        </p:txBody>
      </p:sp>
      <p:sp>
        <p:nvSpPr>
          <p:cNvPr id="9" name="Text Placeholder 5">
            <a:extLst>
              <a:ext uri="{FF2B5EF4-FFF2-40B4-BE49-F238E27FC236}">
                <a16:creationId xmlns:a16="http://schemas.microsoft.com/office/drawing/2014/main" id="{A33FFFF4-D879-F3B7-5068-472162D5FF27}"/>
              </a:ext>
            </a:extLst>
          </p:cNvPr>
          <p:cNvSpPr txBox="1">
            <a:spLocks/>
          </p:cNvSpPr>
          <p:nvPr/>
        </p:nvSpPr>
        <p:spPr>
          <a:xfrm>
            <a:off x="8866033" y="3364714"/>
            <a:ext cx="1511962" cy="1387827"/>
          </a:xfrm>
          <a:prstGeom prst="rect">
            <a:avLst/>
          </a:prstGeom>
        </p:spPr>
        <p:txBody>
          <a:bodyPr vert="horz" lIns="0" tIns="0" rIns="0" bIns="0" rtlCol="0">
            <a:normAutofit/>
          </a:bodyPr>
          <a:lstStyle>
            <a:lvl1pPr marL="0" indent="0" algn="l" defTabSz="180000" rtl="0" eaLnBrk="1" latinLnBrk="0" hangingPunct="1">
              <a:lnSpc>
                <a:spcPct val="100000"/>
              </a:lnSpc>
              <a:spcBef>
                <a:spcPts val="600"/>
              </a:spcBef>
              <a:buClr>
                <a:schemeClr val="bg1"/>
              </a:buClr>
              <a:buFont typeface="Wingdings" panose="05000000000000000000" pitchFamily="2" charset="2"/>
              <a:buNone/>
              <a:tabLst>
                <a:tab pos="180000" algn="l"/>
              </a:tabLst>
              <a:defRPr lang="et-EE" sz="1600" b="1" i="0" u="none" strike="noStrike" kern="1200" baseline="0">
                <a:solidFill>
                  <a:schemeClr val="bg1"/>
                </a:solidFill>
                <a:effectLst/>
                <a:latin typeface="Arial" panose="020B0604020202020204" pitchFamily="34" charset="0"/>
                <a:ea typeface="+mn-ea"/>
                <a:cs typeface="Arial" panose="020B0604020202020204" pitchFamily="34" charset="0"/>
              </a:defRPr>
            </a:lvl1pPr>
            <a:lvl2pPr marL="73440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2pPr>
            <a:lvl3pPr marL="120015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3pPr>
            <a:lvl4pPr marL="165735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4pPr>
            <a:lvl5pPr marL="211455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lv-LV"/>
          </a:p>
        </p:txBody>
      </p:sp>
      <p:sp>
        <p:nvSpPr>
          <p:cNvPr id="10" name="Text Placeholder 5">
            <a:extLst>
              <a:ext uri="{FF2B5EF4-FFF2-40B4-BE49-F238E27FC236}">
                <a16:creationId xmlns:a16="http://schemas.microsoft.com/office/drawing/2014/main" id="{6C99284F-6047-B81B-8BED-085A627AB12E}"/>
              </a:ext>
            </a:extLst>
          </p:cNvPr>
          <p:cNvSpPr txBox="1">
            <a:spLocks/>
          </p:cNvSpPr>
          <p:nvPr/>
        </p:nvSpPr>
        <p:spPr>
          <a:xfrm>
            <a:off x="6887085" y="1744451"/>
            <a:ext cx="3153027" cy="338145"/>
          </a:xfrm>
          <a:prstGeom prst="rect">
            <a:avLst/>
          </a:prstGeom>
        </p:spPr>
        <p:txBody>
          <a:bodyPr vert="horz" lIns="0" tIns="0" rIns="0" bIns="0" rtlCol="0">
            <a:normAutofit/>
          </a:bodyPr>
          <a:lstStyle>
            <a:lvl1pPr marL="0" indent="0" algn="l" defTabSz="180000" rtl="0" eaLnBrk="1" latinLnBrk="0" hangingPunct="1">
              <a:lnSpc>
                <a:spcPct val="100000"/>
              </a:lnSpc>
              <a:spcBef>
                <a:spcPts val="600"/>
              </a:spcBef>
              <a:buClr>
                <a:schemeClr val="bg1"/>
              </a:buClr>
              <a:buFont typeface="Wingdings" panose="05000000000000000000" pitchFamily="2" charset="2"/>
              <a:buNone/>
              <a:tabLst>
                <a:tab pos="180000" algn="l"/>
              </a:tabLst>
              <a:defRPr lang="et-EE" sz="1600" b="1" i="0" u="none" strike="noStrike" kern="1200" baseline="0">
                <a:solidFill>
                  <a:schemeClr val="bg1"/>
                </a:solidFill>
                <a:effectLst/>
                <a:latin typeface="Arial" panose="020B0604020202020204" pitchFamily="34" charset="0"/>
                <a:ea typeface="+mn-ea"/>
                <a:cs typeface="Arial" panose="020B0604020202020204" pitchFamily="34" charset="0"/>
              </a:defRPr>
            </a:lvl1pPr>
            <a:lvl2pPr marL="73440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2pPr>
            <a:lvl3pPr marL="120015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3pPr>
            <a:lvl4pPr marL="165735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4pPr>
            <a:lvl5pPr marL="211455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lv-LV" sz="1400" dirty="0"/>
              <a:t>Pārmaiņas nozarēs gada laikā, </a:t>
            </a:r>
            <a:r>
              <a:rPr lang="lv-LV" sz="1400" u="sng" dirty="0"/>
              <a:t>%</a:t>
            </a:r>
          </a:p>
        </p:txBody>
      </p:sp>
      <p:sp>
        <p:nvSpPr>
          <p:cNvPr id="2" name="TextBox 1">
            <a:extLst>
              <a:ext uri="{FF2B5EF4-FFF2-40B4-BE49-F238E27FC236}">
                <a16:creationId xmlns:a16="http://schemas.microsoft.com/office/drawing/2014/main" id="{85EA7D8E-74CE-C006-6C1F-69810D13F233}"/>
              </a:ext>
            </a:extLst>
          </p:cNvPr>
          <p:cNvSpPr txBox="1"/>
          <p:nvPr/>
        </p:nvSpPr>
        <p:spPr>
          <a:xfrm>
            <a:off x="10205050" y="6562585"/>
            <a:ext cx="1491253" cy="215444"/>
          </a:xfrm>
          <a:prstGeom prst="rect">
            <a:avLst/>
          </a:prstGeom>
          <a:noFill/>
        </p:spPr>
        <p:txBody>
          <a:bodyPr wrap="square" rtlCol="0">
            <a:spAutoFit/>
          </a:bodyPr>
          <a:lstStyle/>
          <a:p>
            <a:pPr algn="ctr"/>
            <a:r>
              <a:rPr lang="en-US" sz="800" dirty="0"/>
              <a:t>Dati: </a:t>
            </a:r>
            <a:r>
              <a:rPr lang="lv-LV" sz="800" dirty="0"/>
              <a:t>Luminor pētījums</a:t>
            </a:r>
          </a:p>
        </p:txBody>
      </p:sp>
      <p:pic>
        <p:nvPicPr>
          <p:cNvPr id="7" name="Picture 6">
            <a:extLst>
              <a:ext uri="{FF2B5EF4-FFF2-40B4-BE49-F238E27FC236}">
                <a16:creationId xmlns:a16="http://schemas.microsoft.com/office/drawing/2014/main" id="{C533794E-82B1-61B1-92DC-54E12806D848}"/>
              </a:ext>
            </a:extLst>
          </p:cNvPr>
          <p:cNvPicPr>
            <a:picLocks noChangeAspect="1"/>
          </p:cNvPicPr>
          <p:nvPr/>
        </p:nvPicPr>
        <p:blipFill>
          <a:blip r:embed="rId3"/>
          <a:stretch>
            <a:fillRect/>
          </a:stretch>
        </p:blipFill>
        <p:spPr>
          <a:xfrm>
            <a:off x="506173" y="2629758"/>
            <a:ext cx="4707060" cy="3932827"/>
          </a:xfrm>
          <a:prstGeom prst="rect">
            <a:avLst/>
          </a:prstGeom>
        </p:spPr>
      </p:pic>
      <p:sp>
        <p:nvSpPr>
          <p:cNvPr id="4" name="TextBox 3">
            <a:extLst>
              <a:ext uri="{FF2B5EF4-FFF2-40B4-BE49-F238E27FC236}">
                <a16:creationId xmlns:a16="http://schemas.microsoft.com/office/drawing/2014/main" id="{F08C726D-54BE-293C-09E5-3B8D2A9E8BDB}"/>
              </a:ext>
            </a:extLst>
          </p:cNvPr>
          <p:cNvSpPr txBox="1"/>
          <p:nvPr/>
        </p:nvSpPr>
        <p:spPr>
          <a:xfrm>
            <a:off x="1682496" y="3941064"/>
            <a:ext cx="2286000" cy="274320"/>
          </a:xfrm>
          <a:prstGeom prst="rect">
            <a:avLst/>
          </a:prstGeom>
          <a:noFill/>
          <a:ln w="25400">
            <a:solidFill>
              <a:srgbClr val="EA4A72"/>
            </a:solidFill>
          </a:ln>
        </p:spPr>
        <p:txBody>
          <a:bodyPr wrap="square" rtlCol="0">
            <a:spAutoFit/>
          </a:bodyPr>
          <a:lstStyle/>
          <a:p>
            <a:endParaRPr lang="en-US" dirty="0"/>
          </a:p>
        </p:txBody>
      </p:sp>
    </p:spTree>
    <p:extLst>
      <p:ext uri="{BB962C8B-B14F-4D97-AF65-F5344CB8AC3E}">
        <p14:creationId xmlns:p14="http://schemas.microsoft.com/office/powerpoint/2010/main" val="42842415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37F4D09-47C1-2E2E-A799-D0D3F34B9D2C}"/>
              </a:ext>
            </a:extLst>
          </p:cNvPr>
          <p:cNvPicPr>
            <a:picLocks noChangeAspect="1"/>
          </p:cNvPicPr>
          <p:nvPr/>
        </p:nvPicPr>
        <p:blipFill>
          <a:blip r:embed="rId2"/>
          <a:stretch>
            <a:fillRect/>
          </a:stretch>
        </p:blipFill>
        <p:spPr>
          <a:xfrm>
            <a:off x="7338441" y="2011048"/>
            <a:ext cx="4407734" cy="4592110"/>
          </a:xfrm>
          <a:prstGeom prst="rect">
            <a:avLst/>
          </a:prstGeom>
        </p:spPr>
      </p:pic>
      <p:sp>
        <p:nvSpPr>
          <p:cNvPr id="3" name="Slide Number Placeholder 2">
            <a:extLst>
              <a:ext uri="{FF2B5EF4-FFF2-40B4-BE49-F238E27FC236}">
                <a16:creationId xmlns:a16="http://schemas.microsoft.com/office/drawing/2014/main" id="{4954AA27-BC36-D728-B32E-595FE7734C37}"/>
              </a:ext>
            </a:extLst>
          </p:cNvPr>
          <p:cNvSpPr>
            <a:spLocks noGrp="1"/>
          </p:cNvSpPr>
          <p:nvPr>
            <p:ph type="sldNum" sz="quarter" idx="21"/>
          </p:nvPr>
        </p:nvSpPr>
        <p:spPr/>
        <p:txBody>
          <a:bodyPr/>
          <a:lstStyle/>
          <a:p>
            <a:fld id="{B0E5FBAD-ED71-4054-BBC3-51CCE1BCD495}" type="slidenum">
              <a:rPr lang="et-EE" smtClean="0"/>
              <a:pPr/>
              <a:t>7</a:t>
            </a:fld>
            <a:endParaRPr lang="et-EE"/>
          </a:p>
        </p:txBody>
      </p:sp>
      <p:sp>
        <p:nvSpPr>
          <p:cNvPr id="5" name="Title 4">
            <a:extLst>
              <a:ext uri="{FF2B5EF4-FFF2-40B4-BE49-F238E27FC236}">
                <a16:creationId xmlns:a16="http://schemas.microsoft.com/office/drawing/2014/main" id="{1607252C-FDFC-70FD-DA80-30DFD4743A03}"/>
              </a:ext>
            </a:extLst>
          </p:cNvPr>
          <p:cNvSpPr>
            <a:spLocks noGrp="1"/>
          </p:cNvSpPr>
          <p:nvPr>
            <p:ph type="title"/>
          </p:nvPr>
        </p:nvSpPr>
        <p:spPr>
          <a:xfrm>
            <a:off x="357748" y="1"/>
            <a:ext cx="7533524" cy="979906"/>
          </a:xfrm>
        </p:spPr>
        <p:txBody>
          <a:bodyPr/>
          <a:lstStyle/>
          <a:p>
            <a:r>
              <a:rPr lang="en-US" sz="2800" noProof="0" dirty="0"/>
              <a:t>Latvijas </a:t>
            </a:r>
            <a:r>
              <a:rPr lang="en-US" sz="2800" noProof="0" dirty="0" err="1"/>
              <a:t>ārējā</a:t>
            </a:r>
            <a:r>
              <a:rPr lang="en-US" sz="2800" noProof="0" dirty="0"/>
              <a:t> </a:t>
            </a:r>
            <a:r>
              <a:rPr lang="en-US" sz="2800" noProof="0" dirty="0" err="1"/>
              <a:t>tirdzniecībā</a:t>
            </a:r>
            <a:r>
              <a:rPr lang="en-US" sz="2800" noProof="0" dirty="0"/>
              <a:t> </a:t>
            </a:r>
            <a:r>
              <a:rPr lang="en-US" sz="2800" noProof="0" dirty="0" err="1"/>
              <a:t>koksne</a:t>
            </a:r>
            <a:r>
              <a:rPr lang="en-US" sz="2800" noProof="0" dirty="0"/>
              <a:t> ilgstoši </a:t>
            </a:r>
            <a:r>
              <a:rPr lang="en-US" sz="2800" noProof="0" dirty="0" err="1"/>
              <a:t>bijusi</a:t>
            </a:r>
            <a:r>
              <a:rPr lang="en-US" sz="2800" noProof="0" dirty="0"/>
              <a:t> </a:t>
            </a:r>
            <a:r>
              <a:rPr lang="en-US" sz="2800" noProof="0" dirty="0" err="1"/>
              <a:t>pirm</a:t>
            </a:r>
            <a:r>
              <a:rPr lang="en-US" sz="2800" dirty="0"/>
              <a:t>ā </a:t>
            </a:r>
            <a:r>
              <a:rPr lang="en-US" sz="2800" dirty="0" err="1"/>
              <a:t>preču</a:t>
            </a:r>
            <a:r>
              <a:rPr lang="en-US" sz="2800" dirty="0"/>
              <a:t> </a:t>
            </a:r>
            <a:r>
              <a:rPr lang="en-US" sz="2800" dirty="0" err="1"/>
              <a:t>sacensībā</a:t>
            </a:r>
            <a:endParaRPr lang="lv-LV" sz="2800" noProof="0" dirty="0"/>
          </a:p>
        </p:txBody>
      </p:sp>
      <p:sp>
        <p:nvSpPr>
          <p:cNvPr id="9" name="TextBox 8">
            <a:extLst>
              <a:ext uri="{FF2B5EF4-FFF2-40B4-BE49-F238E27FC236}">
                <a16:creationId xmlns:a16="http://schemas.microsoft.com/office/drawing/2014/main" id="{5CD24B82-F87F-AC84-3E11-017EF290F2DD}"/>
              </a:ext>
            </a:extLst>
          </p:cNvPr>
          <p:cNvSpPr txBox="1"/>
          <p:nvPr/>
        </p:nvSpPr>
        <p:spPr>
          <a:xfrm>
            <a:off x="5560748" y="6317040"/>
            <a:ext cx="1021615" cy="338554"/>
          </a:xfrm>
          <a:prstGeom prst="rect">
            <a:avLst/>
          </a:prstGeom>
          <a:noFill/>
        </p:spPr>
        <p:txBody>
          <a:bodyPr wrap="square" rtlCol="0">
            <a:spAutoFit/>
          </a:bodyPr>
          <a:lstStyle/>
          <a:p>
            <a:pPr algn="ctr"/>
            <a:r>
              <a:rPr lang="en-US" sz="800" dirty="0"/>
              <a:t>Dati: CSP, Latvijas Banka</a:t>
            </a:r>
            <a:endParaRPr lang="lv-LV" sz="800" dirty="0"/>
          </a:p>
        </p:txBody>
      </p:sp>
      <p:sp>
        <p:nvSpPr>
          <p:cNvPr id="2" name="Text Placeholder 5">
            <a:extLst>
              <a:ext uri="{FF2B5EF4-FFF2-40B4-BE49-F238E27FC236}">
                <a16:creationId xmlns:a16="http://schemas.microsoft.com/office/drawing/2014/main" id="{94B2F733-56FF-BEF8-EAA7-E68D669F3F89}"/>
              </a:ext>
            </a:extLst>
          </p:cNvPr>
          <p:cNvSpPr txBox="1">
            <a:spLocks/>
          </p:cNvSpPr>
          <p:nvPr/>
        </p:nvSpPr>
        <p:spPr>
          <a:xfrm>
            <a:off x="1128692" y="1316546"/>
            <a:ext cx="3634759" cy="516129"/>
          </a:xfrm>
          <a:prstGeom prst="rect">
            <a:avLst/>
          </a:prstGeom>
        </p:spPr>
        <p:txBody>
          <a:bodyPr vert="horz" lIns="0" tIns="0" rIns="0" bIns="0" rtlCol="0">
            <a:normAutofit/>
          </a:bodyPr>
          <a:lstStyle>
            <a:lvl1pPr marL="0" indent="0" algn="l" defTabSz="180000" rtl="0" eaLnBrk="1" latinLnBrk="0" hangingPunct="1">
              <a:lnSpc>
                <a:spcPct val="100000"/>
              </a:lnSpc>
              <a:spcBef>
                <a:spcPts val="600"/>
              </a:spcBef>
              <a:buClr>
                <a:schemeClr val="bg1"/>
              </a:buClr>
              <a:buFont typeface="Wingdings" panose="05000000000000000000" pitchFamily="2" charset="2"/>
              <a:buNone/>
              <a:tabLst>
                <a:tab pos="180000" algn="l"/>
              </a:tabLst>
              <a:defRPr lang="et-EE" sz="1600" b="1" i="0" u="none" strike="noStrike" kern="1200" baseline="0">
                <a:solidFill>
                  <a:schemeClr val="bg1"/>
                </a:solidFill>
                <a:effectLst/>
                <a:latin typeface="Arial" panose="020B0604020202020204" pitchFamily="34" charset="0"/>
                <a:ea typeface="+mn-ea"/>
                <a:cs typeface="Arial" panose="020B0604020202020204" pitchFamily="34" charset="0"/>
              </a:defRPr>
            </a:lvl1pPr>
            <a:lvl2pPr marL="73440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2pPr>
            <a:lvl3pPr marL="120015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3pPr>
            <a:lvl4pPr marL="165735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4pPr>
            <a:lvl5pPr marL="211455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lv-LV" sz="1400" noProof="0" dirty="0"/>
              <a:t>Galvenie Latvijas preču un pakalpojumu eksporta veidi, 2014. - 2025. gads, </a:t>
            </a:r>
            <a:r>
              <a:rPr lang="en-US" sz="1400" noProof="0" dirty="0"/>
              <a:t>m</a:t>
            </a:r>
            <a:r>
              <a:rPr lang="lv-LV" sz="1400" noProof="0" dirty="0"/>
              <a:t>EUR</a:t>
            </a:r>
          </a:p>
        </p:txBody>
      </p:sp>
      <p:pic>
        <p:nvPicPr>
          <p:cNvPr id="15" name="Picture 14">
            <a:extLst>
              <a:ext uri="{FF2B5EF4-FFF2-40B4-BE49-F238E27FC236}">
                <a16:creationId xmlns:a16="http://schemas.microsoft.com/office/drawing/2014/main" id="{821214DA-1CCB-2468-4EF3-F9176E2DFC09}"/>
              </a:ext>
            </a:extLst>
          </p:cNvPr>
          <p:cNvPicPr>
            <a:picLocks noChangeAspect="1"/>
          </p:cNvPicPr>
          <p:nvPr/>
        </p:nvPicPr>
        <p:blipFill>
          <a:blip r:embed="rId3"/>
          <a:stretch>
            <a:fillRect/>
          </a:stretch>
        </p:blipFill>
        <p:spPr>
          <a:xfrm>
            <a:off x="274247" y="1936881"/>
            <a:ext cx="5343651" cy="4819764"/>
          </a:xfrm>
          <a:prstGeom prst="rect">
            <a:avLst/>
          </a:prstGeom>
        </p:spPr>
      </p:pic>
      <p:sp>
        <p:nvSpPr>
          <p:cNvPr id="4" name="Text Placeholder 5">
            <a:extLst>
              <a:ext uri="{FF2B5EF4-FFF2-40B4-BE49-F238E27FC236}">
                <a16:creationId xmlns:a16="http://schemas.microsoft.com/office/drawing/2014/main" id="{A6814153-273D-9574-9CD3-2E8DA2DBBA48}"/>
              </a:ext>
            </a:extLst>
          </p:cNvPr>
          <p:cNvSpPr txBox="1">
            <a:spLocks/>
          </p:cNvSpPr>
          <p:nvPr/>
        </p:nvSpPr>
        <p:spPr>
          <a:xfrm>
            <a:off x="7598074" y="1325190"/>
            <a:ext cx="3735724" cy="516130"/>
          </a:xfrm>
          <a:prstGeom prst="rect">
            <a:avLst/>
          </a:prstGeom>
        </p:spPr>
        <p:txBody>
          <a:bodyPr vert="horz" lIns="0" tIns="0" rIns="0" bIns="0" rtlCol="0">
            <a:normAutofit/>
          </a:bodyPr>
          <a:lstStyle>
            <a:lvl1pPr marL="0" indent="0" algn="l" defTabSz="180000" rtl="0" eaLnBrk="1" latinLnBrk="0" hangingPunct="1">
              <a:lnSpc>
                <a:spcPct val="100000"/>
              </a:lnSpc>
              <a:spcBef>
                <a:spcPts val="600"/>
              </a:spcBef>
              <a:buClr>
                <a:schemeClr val="bg1"/>
              </a:buClr>
              <a:buFont typeface="Wingdings" panose="05000000000000000000" pitchFamily="2" charset="2"/>
              <a:buNone/>
              <a:tabLst>
                <a:tab pos="180000" algn="l"/>
              </a:tabLst>
              <a:defRPr lang="et-EE" sz="1600" b="1" i="0" u="none" strike="noStrike" kern="1200" baseline="0">
                <a:solidFill>
                  <a:schemeClr val="bg1"/>
                </a:solidFill>
                <a:effectLst/>
                <a:latin typeface="Arial" panose="020B0604020202020204" pitchFamily="34" charset="0"/>
                <a:ea typeface="+mn-ea"/>
                <a:cs typeface="Arial" panose="020B0604020202020204" pitchFamily="34" charset="0"/>
              </a:defRPr>
            </a:lvl1pPr>
            <a:lvl2pPr marL="73440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2pPr>
            <a:lvl3pPr marL="120015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3pPr>
            <a:lvl4pPr marL="165735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4pPr>
            <a:lvl5pPr marL="211455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lv-LV" sz="1400" noProof="0" dirty="0"/>
              <a:t>Galvenie preču un pakalpojumu eksporta veidi, 2014. - 2025. gads, izmaiņas %</a:t>
            </a:r>
          </a:p>
        </p:txBody>
      </p:sp>
      <p:sp>
        <p:nvSpPr>
          <p:cNvPr id="7" name="TextBox 6">
            <a:extLst>
              <a:ext uri="{FF2B5EF4-FFF2-40B4-BE49-F238E27FC236}">
                <a16:creationId xmlns:a16="http://schemas.microsoft.com/office/drawing/2014/main" id="{A1A7193A-2C03-719C-E63B-97BC2EC116CA}"/>
              </a:ext>
            </a:extLst>
          </p:cNvPr>
          <p:cNvSpPr txBox="1"/>
          <p:nvPr/>
        </p:nvSpPr>
        <p:spPr>
          <a:xfrm>
            <a:off x="5547184" y="3337607"/>
            <a:ext cx="1653584" cy="1938992"/>
          </a:xfrm>
          <a:prstGeom prst="rect">
            <a:avLst/>
          </a:prstGeom>
          <a:noFill/>
        </p:spPr>
        <p:txBody>
          <a:bodyPr wrap="square" rtlCol="0">
            <a:spAutoFit/>
          </a:bodyPr>
          <a:lstStyle/>
          <a:p>
            <a:pPr algn="ctr"/>
            <a:r>
              <a:rPr lang="lv-LV" sz="1200" b="1" noProof="0" dirty="0">
                <a:solidFill>
                  <a:srgbClr val="6E0342"/>
                </a:solidFill>
              </a:rPr>
              <a:t>Preces – rūpniecības eksporta apgrozījums, ārējās tirdzniecības dati (graudi un apaļkoki). Pakalpojumi – maksājumu bilances dati </a:t>
            </a:r>
          </a:p>
        </p:txBody>
      </p:sp>
      <p:sp>
        <p:nvSpPr>
          <p:cNvPr id="6" name="Rectangle 5">
            <a:extLst>
              <a:ext uri="{FF2B5EF4-FFF2-40B4-BE49-F238E27FC236}">
                <a16:creationId xmlns:a16="http://schemas.microsoft.com/office/drawing/2014/main" id="{07690503-CE89-7E6D-4E86-18251846CD37}"/>
              </a:ext>
            </a:extLst>
          </p:cNvPr>
          <p:cNvSpPr/>
          <p:nvPr/>
        </p:nvSpPr>
        <p:spPr>
          <a:xfrm>
            <a:off x="7370064" y="4773168"/>
            <a:ext cx="2898648" cy="219456"/>
          </a:xfrm>
          <a:prstGeom prst="rect">
            <a:avLst/>
          </a:prstGeom>
          <a:noFill/>
          <a:ln w="31750">
            <a:solidFill>
              <a:srgbClr val="EA4A7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60CDB86-327A-5E58-AFAC-FFDA67400535}"/>
              </a:ext>
            </a:extLst>
          </p:cNvPr>
          <p:cNvSpPr/>
          <p:nvPr/>
        </p:nvSpPr>
        <p:spPr>
          <a:xfrm>
            <a:off x="8119872" y="5496234"/>
            <a:ext cx="2130552" cy="219456"/>
          </a:xfrm>
          <a:prstGeom prst="rect">
            <a:avLst/>
          </a:prstGeom>
          <a:noFill/>
          <a:ln w="31750">
            <a:solidFill>
              <a:srgbClr val="EA4A7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9469D420-0DBE-4A5E-4CC5-6D1EC003E2D3}"/>
              </a:ext>
            </a:extLst>
          </p:cNvPr>
          <p:cNvSpPr txBox="1"/>
          <p:nvPr/>
        </p:nvSpPr>
        <p:spPr>
          <a:xfrm>
            <a:off x="10914430" y="6519446"/>
            <a:ext cx="1021615" cy="338554"/>
          </a:xfrm>
          <a:prstGeom prst="rect">
            <a:avLst/>
          </a:prstGeom>
          <a:noFill/>
        </p:spPr>
        <p:txBody>
          <a:bodyPr wrap="square" rtlCol="0">
            <a:spAutoFit/>
          </a:bodyPr>
          <a:lstStyle/>
          <a:p>
            <a:pPr algn="ctr"/>
            <a:r>
              <a:rPr lang="en-US" sz="800" dirty="0"/>
              <a:t>Dati: CSP, Latvijas Banka</a:t>
            </a:r>
            <a:endParaRPr lang="lv-LV" sz="800" dirty="0"/>
          </a:p>
        </p:txBody>
      </p:sp>
    </p:spTree>
    <p:extLst>
      <p:ext uri="{BB962C8B-B14F-4D97-AF65-F5344CB8AC3E}">
        <p14:creationId xmlns:p14="http://schemas.microsoft.com/office/powerpoint/2010/main" val="38513797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6">
            <a:extLst>
              <a:ext uri="{FF2B5EF4-FFF2-40B4-BE49-F238E27FC236}">
                <a16:creationId xmlns:a16="http://schemas.microsoft.com/office/drawing/2014/main" id="{D3E05623-0D11-B734-E38B-75D85B0BF166}"/>
              </a:ext>
            </a:extLst>
          </p:cNvPr>
          <p:cNvSpPr txBox="1">
            <a:spLocks/>
          </p:cNvSpPr>
          <p:nvPr/>
        </p:nvSpPr>
        <p:spPr>
          <a:xfrm>
            <a:off x="3157263" y="2483313"/>
            <a:ext cx="5524668" cy="1430319"/>
          </a:xfrm>
          <a:prstGeom prst="rect">
            <a:avLst/>
          </a:prstGeom>
        </p:spPr>
        <p:txBody>
          <a:bodyPr/>
          <a:lstStyle>
            <a:lvl1pPr marL="180000" indent="-324000" algn="l" defTabSz="180000" rtl="0" eaLnBrk="1" latinLnBrk="0" hangingPunct="1">
              <a:lnSpc>
                <a:spcPct val="90000"/>
              </a:lnSpc>
              <a:spcBef>
                <a:spcPts val="600"/>
              </a:spcBef>
              <a:buClr>
                <a:schemeClr val="bg1"/>
              </a:buClr>
              <a:buFont typeface="Wingdings" panose="05000000000000000000" pitchFamily="2" charset="2"/>
              <a:buChar char="w"/>
              <a:tabLst>
                <a:tab pos="180000" algn="l"/>
              </a:tabLst>
              <a:defRPr lang="et-EE" sz="1200" b="0" i="0" u="none" strike="noStrike" kern="1200" baseline="0" smtClean="0">
                <a:solidFill>
                  <a:schemeClr val="tx1"/>
                </a:solidFill>
                <a:effectLst/>
                <a:latin typeface="Arial" panose="020B0604020202020204" pitchFamily="34" charset="0"/>
                <a:ea typeface="+mn-ea"/>
                <a:cs typeface="Arial" panose="020B0604020202020204" pitchFamily="34" charset="0"/>
              </a:defRPr>
            </a:lvl1pPr>
            <a:lvl2pPr marL="73440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2pPr>
            <a:lvl3pPr marL="120015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3pPr>
            <a:lvl4pPr marL="165735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4pPr>
            <a:lvl5pPr marL="211455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0000"/>
              </a:lnSpc>
              <a:buNone/>
            </a:pPr>
            <a:r>
              <a:rPr lang="lv-LV" sz="4000" b="1" dirty="0"/>
              <a:t>Garais stāsts par reģionu </a:t>
            </a:r>
            <a:r>
              <a:rPr lang="en-US" sz="4000" b="1" dirty="0" err="1"/>
              <a:t>attīstību</a:t>
            </a:r>
            <a:endParaRPr lang="lv-LV" sz="4000" b="1" dirty="0"/>
          </a:p>
        </p:txBody>
      </p:sp>
    </p:spTree>
    <p:extLst>
      <p:ext uri="{BB962C8B-B14F-4D97-AF65-F5344CB8AC3E}">
        <p14:creationId xmlns:p14="http://schemas.microsoft.com/office/powerpoint/2010/main" val="38983369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E59D58CA-0708-2106-800D-76DDCB6C386E}"/>
              </a:ext>
            </a:extLst>
          </p:cNvPr>
          <p:cNvSpPr>
            <a:spLocks noGrp="1"/>
          </p:cNvSpPr>
          <p:nvPr>
            <p:ph type="sldNum" sz="quarter" idx="21"/>
          </p:nvPr>
        </p:nvSpPr>
        <p:spPr/>
        <p:txBody>
          <a:bodyPr/>
          <a:lstStyle/>
          <a:p>
            <a:fld id="{B0E5FBAD-ED71-4054-BBC3-51CCE1BCD495}" type="slidenum">
              <a:rPr lang="et-EE" smtClean="0"/>
              <a:pPr/>
              <a:t>9</a:t>
            </a:fld>
            <a:endParaRPr lang="et-EE"/>
          </a:p>
        </p:txBody>
      </p:sp>
      <p:sp>
        <p:nvSpPr>
          <p:cNvPr id="5" name="Title 4">
            <a:extLst>
              <a:ext uri="{FF2B5EF4-FFF2-40B4-BE49-F238E27FC236}">
                <a16:creationId xmlns:a16="http://schemas.microsoft.com/office/drawing/2014/main" id="{1C10A174-8520-2603-2625-94437E1168B1}"/>
              </a:ext>
            </a:extLst>
          </p:cNvPr>
          <p:cNvSpPr>
            <a:spLocks noGrp="1"/>
          </p:cNvSpPr>
          <p:nvPr>
            <p:ph type="title"/>
          </p:nvPr>
        </p:nvSpPr>
        <p:spPr>
          <a:xfrm>
            <a:off x="856810" y="483491"/>
            <a:ext cx="8049172" cy="483719"/>
          </a:xfrm>
        </p:spPr>
        <p:txBody>
          <a:bodyPr/>
          <a:lstStyle/>
          <a:p>
            <a:r>
              <a:rPr lang="lv-LV" sz="2400" noProof="0" dirty="0"/>
              <a:t>Pilsētu un novadu attīstības nokrāsas kopš 2014.</a:t>
            </a:r>
            <a:r>
              <a:rPr lang="en-US" sz="2400" noProof="0" dirty="0"/>
              <a:t> </a:t>
            </a:r>
            <a:r>
              <a:rPr lang="lv-LV" sz="2400" noProof="0" dirty="0"/>
              <a:t>gada </a:t>
            </a:r>
          </a:p>
        </p:txBody>
      </p:sp>
      <p:sp>
        <p:nvSpPr>
          <p:cNvPr id="11" name="Text Placeholder 5">
            <a:extLst>
              <a:ext uri="{FF2B5EF4-FFF2-40B4-BE49-F238E27FC236}">
                <a16:creationId xmlns:a16="http://schemas.microsoft.com/office/drawing/2014/main" id="{5921B3EE-73C1-E539-07FD-6FBB933A6971}"/>
              </a:ext>
            </a:extLst>
          </p:cNvPr>
          <p:cNvSpPr txBox="1">
            <a:spLocks/>
          </p:cNvSpPr>
          <p:nvPr/>
        </p:nvSpPr>
        <p:spPr>
          <a:xfrm>
            <a:off x="356320" y="2069576"/>
            <a:ext cx="5020352" cy="242952"/>
          </a:xfrm>
          <a:prstGeom prst="rect">
            <a:avLst/>
          </a:prstGeom>
        </p:spPr>
        <p:txBody>
          <a:bodyPr vert="horz" lIns="0" tIns="0" rIns="0" bIns="0" rtlCol="0">
            <a:normAutofit/>
          </a:bodyPr>
          <a:lstStyle>
            <a:lvl1pPr marL="0" indent="0" algn="l" defTabSz="180000" rtl="0" eaLnBrk="1" latinLnBrk="0" hangingPunct="1">
              <a:lnSpc>
                <a:spcPct val="100000"/>
              </a:lnSpc>
              <a:spcBef>
                <a:spcPts val="600"/>
              </a:spcBef>
              <a:buClr>
                <a:schemeClr val="bg1"/>
              </a:buClr>
              <a:buFont typeface="Wingdings" panose="05000000000000000000" pitchFamily="2" charset="2"/>
              <a:buNone/>
              <a:tabLst>
                <a:tab pos="180000" algn="l"/>
              </a:tabLst>
              <a:defRPr lang="et-EE" sz="1600" b="1" i="0" u="none" strike="noStrike" kern="1200" baseline="0">
                <a:solidFill>
                  <a:schemeClr val="bg1"/>
                </a:solidFill>
                <a:effectLst/>
                <a:latin typeface="Arial" panose="020B0604020202020204" pitchFamily="34" charset="0"/>
                <a:ea typeface="+mn-ea"/>
                <a:cs typeface="Arial" panose="020B0604020202020204" pitchFamily="34" charset="0"/>
              </a:defRPr>
            </a:lvl1pPr>
            <a:lvl2pPr marL="73440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2pPr>
            <a:lvl3pPr marL="120015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3pPr>
            <a:lvl4pPr marL="165735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4pPr>
            <a:lvl5pPr marL="211455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lv-LV" sz="1400" dirty="0"/>
              <a:t>Eksporta ienākumi pašvaldībās uz iedzīvotāju 20</a:t>
            </a:r>
            <a:r>
              <a:rPr lang="en-US" sz="1400" dirty="0"/>
              <a:t>14</a:t>
            </a:r>
            <a:r>
              <a:rPr lang="lv-LV" sz="1400" dirty="0"/>
              <a:t>. gadā </a:t>
            </a:r>
          </a:p>
        </p:txBody>
      </p:sp>
      <p:sp>
        <p:nvSpPr>
          <p:cNvPr id="12" name="Text Placeholder 5">
            <a:extLst>
              <a:ext uri="{FF2B5EF4-FFF2-40B4-BE49-F238E27FC236}">
                <a16:creationId xmlns:a16="http://schemas.microsoft.com/office/drawing/2014/main" id="{99E859AA-8A66-24A2-9A2E-748DF76F1FE6}"/>
              </a:ext>
            </a:extLst>
          </p:cNvPr>
          <p:cNvSpPr txBox="1">
            <a:spLocks/>
          </p:cNvSpPr>
          <p:nvPr/>
        </p:nvSpPr>
        <p:spPr>
          <a:xfrm>
            <a:off x="6352688" y="2057352"/>
            <a:ext cx="5251672" cy="242952"/>
          </a:xfrm>
          <a:prstGeom prst="rect">
            <a:avLst/>
          </a:prstGeom>
        </p:spPr>
        <p:txBody>
          <a:bodyPr vert="horz" lIns="0" tIns="0" rIns="0" bIns="0" rtlCol="0">
            <a:normAutofit/>
          </a:bodyPr>
          <a:lstStyle>
            <a:lvl1pPr marL="0" indent="0" algn="l" defTabSz="180000" rtl="0" eaLnBrk="1" latinLnBrk="0" hangingPunct="1">
              <a:lnSpc>
                <a:spcPct val="100000"/>
              </a:lnSpc>
              <a:spcBef>
                <a:spcPts val="600"/>
              </a:spcBef>
              <a:buClr>
                <a:schemeClr val="bg1"/>
              </a:buClr>
              <a:buFont typeface="Wingdings" panose="05000000000000000000" pitchFamily="2" charset="2"/>
              <a:buNone/>
              <a:tabLst>
                <a:tab pos="180000" algn="l"/>
              </a:tabLst>
              <a:defRPr lang="et-EE" sz="1600" b="1" i="0" u="none" strike="noStrike" kern="1200" baseline="0">
                <a:solidFill>
                  <a:schemeClr val="bg1"/>
                </a:solidFill>
                <a:effectLst/>
                <a:latin typeface="Arial" panose="020B0604020202020204" pitchFamily="34" charset="0"/>
                <a:ea typeface="+mn-ea"/>
                <a:cs typeface="Arial" panose="020B0604020202020204" pitchFamily="34" charset="0"/>
              </a:defRPr>
            </a:lvl1pPr>
            <a:lvl2pPr marL="73440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2pPr>
            <a:lvl3pPr marL="120015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3pPr>
            <a:lvl4pPr marL="165735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4pPr>
            <a:lvl5pPr marL="211455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lv-LV" sz="1400" dirty="0"/>
              <a:t>Eksporta ienākumi pašvaldībās uz iedzīvotāju 20</a:t>
            </a:r>
            <a:r>
              <a:rPr lang="en-US" sz="1400" dirty="0"/>
              <a:t>2</a:t>
            </a:r>
            <a:r>
              <a:rPr lang="lv-LV" sz="1400" dirty="0"/>
              <a:t>5. gadā </a:t>
            </a:r>
          </a:p>
        </p:txBody>
      </p:sp>
      <p:pic>
        <p:nvPicPr>
          <p:cNvPr id="4" name="Picture 3">
            <a:extLst>
              <a:ext uri="{FF2B5EF4-FFF2-40B4-BE49-F238E27FC236}">
                <a16:creationId xmlns:a16="http://schemas.microsoft.com/office/drawing/2014/main" id="{855F59BF-676F-17C5-A9D4-DE1E6089930A}"/>
              </a:ext>
            </a:extLst>
          </p:cNvPr>
          <p:cNvPicPr>
            <a:picLocks noChangeAspect="1"/>
          </p:cNvPicPr>
          <p:nvPr/>
        </p:nvPicPr>
        <p:blipFill>
          <a:blip r:embed="rId2"/>
          <a:stretch>
            <a:fillRect/>
          </a:stretch>
        </p:blipFill>
        <p:spPr>
          <a:xfrm>
            <a:off x="0" y="2935491"/>
            <a:ext cx="6133174" cy="3508151"/>
          </a:xfrm>
          <a:prstGeom prst="rect">
            <a:avLst/>
          </a:prstGeom>
        </p:spPr>
      </p:pic>
      <p:pic>
        <p:nvPicPr>
          <p:cNvPr id="7" name="Picture 6">
            <a:extLst>
              <a:ext uri="{FF2B5EF4-FFF2-40B4-BE49-F238E27FC236}">
                <a16:creationId xmlns:a16="http://schemas.microsoft.com/office/drawing/2014/main" id="{85A45CE4-497E-4EFB-3792-C7FEA084035F}"/>
              </a:ext>
            </a:extLst>
          </p:cNvPr>
          <p:cNvPicPr>
            <a:picLocks noChangeAspect="1"/>
          </p:cNvPicPr>
          <p:nvPr/>
        </p:nvPicPr>
        <p:blipFill>
          <a:blip r:embed="rId3"/>
          <a:stretch>
            <a:fillRect/>
          </a:stretch>
        </p:blipFill>
        <p:spPr>
          <a:xfrm>
            <a:off x="5909527" y="2935491"/>
            <a:ext cx="6248942" cy="3517697"/>
          </a:xfrm>
          <a:prstGeom prst="rect">
            <a:avLst/>
          </a:prstGeom>
        </p:spPr>
      </p:pic>
      <p:sp>
        <p:nvSpPr>
          <p:cNvPr id="2" name="TextBox 1">
            <a:extLst>
              <a:ext uri="{FF2B5EF4-FFF2-40B4-BE49-F238E27FC236}">
                <a16:creationId xmlns:a16="http://schemas.microsoft.com/office/drawing/2014/main" id="{03395943-4672-38FA-88C7-EBB6E2957E75}"/>
              </a:ext>
            </a:extLst>
          </p:cNvPr>
          <p:cNvSpPr txBox="1"/>
          <p:nvPr/>
        </p:nvSpPr>
        <p:spPr>
          <a:xfrm>
            <a:off x="10205050" y="6562585"/>
            <a:ext cx="1491253" cy="215444"/>
          </a:xfrm>
          <a:prstGeom prst="rect">
            <a:avLst/>
          </a:prstGeom>
          <a:noFill/>
        </p:spPr>
        <p:txBody>
          <a:bodyPr wrap="square" rtlCol="0">
            <a:spAutoFit/>
          </a:bodyPr>
          <a:lstStyle/>
          <a:p>
            <a:pPr algn="ctr"/>
            <a:r>
              <a:rPr lang="en-US" sz="800" dirty="0"/>
              <a:t>Dati: </a:t>
            </a:r>
            <a:r>
              <a:rPr lang="lv-LV" sz="800" dirty="0"/>
              <a:t>Luminor pētījums</a:t>
            </a:r>
          </a:p>
        </p:txBody>
      </p:sp>
    </p:spTree>
    <p:extLst>
      <p:ext uri="{BB962C8B-B14F-4D97-AF65-F5344CB8AC3E}">
        <p14:creationId xmlns:p14="http://schemas.microsoft.com/office/powerpoint/2010/main" val="24882278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E673190-9C0A-30AD-131A-968C05D98CE4}"/>
              </a:ext>
            </a:extLst>
          </p:cNvPr>
          <p:cNvSpPr>
            <a:spLocks noGrp="1"/>
          </p:cNvSpPr>
          <p:nvPr>
            <p:ph type="sldNum" sz="quarter" idx="21"/>
          </p:nvPr>
        </p:nvSpPr>
        <p:spPr/>
        <p:txBody>
          <a:bodyPr/>
          <a:lstStyle/>
          <a:p>
            <a:fld id="{B0E5FBAD-ED71-4054-BBC3-51CCE1BCD495}" type="slidenum">
              <a:rPr lang="et-EE" smtClean="0"/>
              <a:pPr/>
              <a:t>10</a:t>
            </a:fld>
            <a:endParaRPr lang="et-EE"/>
          </a:p>
        </p:txBody>
      </p:sp>
      <p:sp>
        <p:nvSpPr>
          <p:cNvPr id="5" name="Title 4">
            <a:extLst>
              <a:ext uri="{FF2B5EF4-FFF2-40B4-BE49-F238E27FC236}">
                <a16:creationId xmlns:a16="http://schemas.microsoft.com/office/drawing/2014/main" id="{68E1E974-AA0F-5C0A-A50A-3EBCB2F4B062}"/>
              </a:ext>
            </a:extLst>
          </p:cNvPr>
          <p:cNvSpPr>
            <a:spLocks noGrp="1"/>
          </p:cNvSpPr>
          <p:nvPr>
            <p:ph type="title"/>
          </p:nvPr>
        </p:nvSpPr>
        <p:spPr>
          <a:xfrm>
            <a:off x="703912" y="456601"/>
            <a:ext cx="9445928" cy="515796"/>
          </a:xfrm>
        </p:spPr>
        <p:txBody>
          <a:bodyPr/>
          <a:lstStyle/>
          <a:p>
            <a:r>
              <a:rPr lang="lv-LV" noProof="0" dirty="0"/>
              <a:t>Reģioni nostiprinās savās kompetences jomās</a:t>
            </a:r>
          </a:p>
        </p:txBody>
      </p:sp>
      <p:sp>
        <p:nvSpPr>
          <p:cNvPr id="6" name="Text Placeholder 5">
            <a:extLst>
              <a:ext uri="{FF2B5EF4-FFF2-40B4-BE49-F238E27FC236}">
                <a16:creationId xmlns:a16="http://schemas.microsoft.com/office/drawing/2014/main" id="{519FD7A2-27D5-6C5F-4D67-D1CB3D239EC3}"/>
              </a:ext>
            </a:extLst>
          </p:cNvPr>
          <p:cNvSpPr>
            <a:spLocks noGrp="1"/>
          </p:cNvSpPr>
          <p:nvPr>
            <p:ph type="body" sz="quarter" idx="11"/>
          </p:nvPr>
        </p:nvSpPr>
        <p:spPr>
          <a:xfrm>
            <a:off x="1353136" y="1279090"/>
            <a:ext cx="7128151" cy="242952"/>
          </a:xfrm>
        </p:spPr>
        <p:txBody>
          <a:bodyPr>
            <a:normAutofit lnSpcReduction="10000"/>
          </a:bodyPr>
          <a:lstStyle/>
          <a:p>
            <a:r>
              <a:rPr lang="lv-LV" noProof="0" dirty="0"/>
              <a:t>Nozaru grupu daļa reģionu eksporta ienākumos</a:t>
            </a:r>
            <a:r>
              <a:rPr lang="en-US" noProof="0" dirty="0"/>
              <a:t> 2014. un 2025. gadā</a:t>
            </a:r>
            <a:endParaRPr lang="lv-LV" noProof="0" dirty="0"/>
          </a:p>
        </p:txBody>
      </p:sp>
      <p:pic>
        <p:nvPicPr>
          <p:cNvPr id="8" name="Picture 7">
            <a:extLst>
              <a:ext uri="{FF2B5EF4-FFF2-40B4-BE49-F238E27FC236}">
                <a16:creationId xmlns:a16="http://schemas.microsoft.com/office/drawing/2014/main" id="{812D120E-3596-3732-DBB6-59C6BB4451D1}"/>
              </a:ext>
            </a:extLst>
          </p:cNvPr>
          <p:cNvPicPr>
            <a:picLocks noChangeAspect="1"/>
          </p:cNvPicPr>
          <p:nvPr/>
        </p:nvPicPr>
        <p:blipFill>
          <a:blip r:embed="rId2"/>
          <a:stretch>
            <a:fillRect/>
          </a:stretch>
        </p:blipFill>
        <p:spPr>
          <a:xfrm>
            <a:off x="1443052" y="1721014"/>
            <a:ext cx="9023246" cy="5029264"/>
          </a:xfrm>
          <a:prstGeom prst="rect">
            <a:avLst/>
          </a:prstGeom>
        </p:spPr>
      </p:pic>
      <p:sp>
        <p:nvSpPr>
          <p:cNvPr id="2" name="TextBox 1">
            <a:extLst>
              <a:ext uri="{FF2B5EF4-FFF2-40B4-BE49-F238E27FC236}">
                <a16:creationId xmlns:a16="http://schemas.microsoft.com/office/drawing/2014/main" id="{BD5961FB-0B36-081F-A947-058632077973}"/>
              </a:ext>
            </a:extLst>
          </p:cNvPr>
          <p:cNvSpPr txBox="1"/>
          <p:nvPr/>
        </p:nvSpPr>
        <p:spPr>
          <a:xfrm>
            <a:off x="10219192" y="6642556"/>
            <a:ext cx="1491253" cy="215444"/>
          </a:xfrm>
          <a:prstGeom prst="rect">
            <a:avLst/>
          </a:prstGeom>
          <a:noFill/>
        </p:spPr>
        <p:txBody>
          <a:bodyPr wrap="square" rtlCol="0">
            <a:spAutoFit/>
          </a:bodyPr>
          <a:lstStyle/>
          <a:p>
            <a:pPr algn="ctr"/>
            <a:r>
              <a:rPr lang="en-US" sz="800" dirty="0"/>
              <a:t>Dati: </a:t>
            </a:r>
            <a:r>
              <a:rPr lang="lv-LV" sz="800" dirty="0"/>
              <a:t>Luminor pētījums</a:t>
            </a:r>
          </a:p>
        </p:txBody>
      </p:sp>
      <p:sp>
        <p:nvSpPr>
          <p:cNvPr id="7" name="Text Placeholder 5">
            <a:extLst>
              <a:ext uri="{FF2B5EF4-FFF2-40B4-BE49-F238E27FC236}">
                <a16:creationId xmlns:a16="http://schemas.microsoft.com/office/drawing/2014/main" id="{7430074F-8C39-70B1-1177-974B08DEB9AC}"/>
              </a:ext>
            </a:extLst>
          </p:cNvPr>
          <p:cNvSpPr txBox="1">
            <a:spLocks/>
          </p:cNvSpPr>
          <p:nvPr/>
        </p:nvSpPr>
        <p:spPr>
          <a:xfrm>
            <a:off x="10675796" y="1721014"/>
            <a:ext cx="1275398" cy="2803070"/>
          </a:xfrm>
          <a:prstGeom prst="rect">
            <a:avLst/>
          </a:prstGeom>
        </p:spPr>
        <p:txBody>
          <a:bodyPr vert="horz" lIns="0" tIns="0" rIns="0" bIns="0" rtlCol="0">
            <a:normAutofit/>
          </a:bodyPr>
          <a:lstStyle>
            <a:lvl1pPr marL="0" indent="0" algn="l" defTabSz="180000" rtl="0" eaLnBrk="1" latinLnBrk="0" hangingPunct="1">
              <a:lnSpc>
                <a:spcPct val="100000"/>
              </a:lnSpc>
              <a:spcBef>
                <a:spcPts val="600"/>
              </a:spcBef>
              <a:buClr>
                <a:schemeClr val="bg1"/>
              </a:buClr>
              <a:buFont typeface="Wingdings" panose="05000000000000000000" pitchFamily="2" charset="2"/>
              <a:buNone/>
              <a:tabLst>
                <a:tab pos="180000" algn="l"/>
              </a:tabLst>
              <a:defRPr lang="et-EE" sz="1600" b="1" i="0" u="none" strike="noStrike" kern="1200" baseline="0">
                <a:solidFill>
                  <a:schemeClr val="bg1"/>
                </a:solidFill>
                <a:effectLst/>
                <a:latin typeface="Arial" panose="020B0604020202020204" pitchFamily="34" charset="0"/>
                <a:ea typeface="+mn-ea"/>
                <a:cs typeface="Arial" panose="020B0604020202020204" pitchFamily="34" charset="0"/>
              </a:defRPr>
            </a:lvl1pPr>
            <a:lvl2pPr marL="73440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2pPr>
            <a:lvl3pPr marL="120015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3pPr>
            <a:lvl4pPr marL="165735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4pPr>
            <a:lvl5pPr marL="211455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lv-LV" sz="1200" noProof="0" dirty="0">
                <a:solidFill>
                  <a:schemeClr val="tx1"/>
                </a:solidFill>
              </a:rPr>
              <a:t>Piezīme – medicīna šajā gadījumā ir sabiedriskā sektora slimnīcu algu fonds, kuru ļoti lielā mērā finansē centrālā valdība un kas ir sava veida eksporta ienākumi reģioniem</a:t>
            </a:r>
          </a:p>
        </p:txBody>
      </p:sp>
    </p:spTree>
    <p:extLst>
      <p:ext uri="{BB962C8B-B14F-4D97-AF65-F5344CB8AC3E}">
        <p14:creationId xmlns:p14="http://schemas.microsoft.com/office/powerpoint/2010/main" val="39024488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DE5AB9F5-DA43-D5F7-4B26-E862363DC913}"/>
              </a:ext>
            </a:extLst>
          </p:cNvPr>
          <p:cNvPicPr>
            <a:picLocks noChangeAspect="1"/>
          </p:cNvPicPr>
          <p:nvPr/>
        </p:nvPicPr>
        <p:blipFill>
          <a:blip r:embed="rId2"/>
          <a:stretch>
            <a:fillRect/>
          </a:stretch>
        </p:blipFill>
        <p:spPr>
          <a:xfrm>
            <a:off x="537116" y="2475049"/>
            <a:ext cx="5127180" cy="4121253"/>
          </a:xfrm>
          <a:prstGeom prst="rect">
            <a:avLst/>
          </a:prstGeom>
        </p:spPr>
      </p:pic>
      <p:sp>
        <p:nvSpPr>
          <p:cNvPr id="3" name="Slide Number Placeholder 2">
            <a:extLst>
              <a:ext uri="{FF2B5EF4-FFF2-40B4-BE49-F238E27FC236}">
                <a16:creationId xmlns:a16="http://schemas.microsoft.com/office/drawing/2014/main" id="{93EFF9EF-8897-56C9-80E2-5A9510785B38}"/>
              </a:ext>
            </a:extLst>
          </p:cNvPr>
          <p:cNvSpPr>
            <a:spLocks noGrp="1"/>
          </p:cNvSpPr>
          <p:nvPr>
            <p:ph type="sldNum" sz="quarter" idx="21"/>
          </p:nvPr>
        </p:nvSpPr>
        <p:spPr/>
        <p:txBody>
          <a:bodyPr/>
          <a:lstStyle/>
          <a:p>
            <a:fld id="{B0E5FBAD-ED71-4054-BBC3-51CCE1BCD495}" type="slidenum">
              <a:rPr lang="et-EE" smtClean="0"/>
              <a:pPr/>
              <a:t>11</a:t>
            </a:fld>
            <a:endParaRPr lang="et-EE"/>
          </a:p>
        </p:txBody>
      </p:sp>
      <p:sp>
        <p:nvSpPr>
          <p:cNvPr id="5" name="Title 4">
            <a:extLst>
              <a:ext uri="{FF2B5EF4-FFF2-40B4-BE49-F238E27FC236}">
                <a16:creationId xmlns:a16="http://schemas.microsoft.com/office/drawing/2014/main" id="{EA2DC269-C5FF-690D-A861-6A3E32956BDC}"/>
              </a:ext>
            </a:extLst>
          </p:cNvPr>
          <p:cNvSpPr>
            <a:spLocks noGrp="1"/>
          </p:cNvSpPr>
          <p:nvPr>
            <p:ph type="title"/>
          </p:nvPr>
        </p:nvSpPr>
        <p:spPr>
          <a:xfrm>
            <a:off x="772764" y="619291"/>
            <a:ext cx="6466514" cy="508799"/>
          </a:xfrm>
        </p:spPr>
        <p:txBody>
          <a:bodyPr/>
          <a:lstStyle/>
          <a:p>
            <a:r>
              <a:rPr lang="lv-LV" sz="2800" dirty="0"/>
              <a:t>Ar </a:t>
            </a:r>
            <a:r>
              <a:rPr lang="en-US" sz="2800" dirty="0" err="1"/>
              <a:t>pirmo</a:t>
            </a:r>
            <a:r>
              <a:rPr lang="en-US" sz="2800" dirty="0"/>
              <a:t> </a:t>
            </a:r>
            <a:r>
              <a:rPr lang="en-US" sz="2800" dirty="0" err="1"/>
              <a:t>stabiņu</a:t>
            </a:r>
            <a:r>
              <a:rPr lang="en-US" sz="2800" dirty="0"/>
              <a:t> </a:t>
            </a:r>
            <a:r>
              <a:rPr lang="en-US" sz="2800" dirty="0" err="1"/>
              <a:t>ir</a:t>
            </a:r>
            <a:r>
              <a:rPr lang="en-US" sz="2800" dirty="0"/>
              <a:t> </a:t>
            </a:r>
            <a:r>
              <a:rPr lang="lv-LV" sz="2800" dirty="0"/>
              <a:t>grūti sacensties</a:t>
            </a:r>
            <a:r>
              <a:rPr lang="en-US" sz="2800" dirty="0"/>
              <a:t>, bet </a:t>
            </a:r>
            <a:r>
              <a:rPr lang="en-US" sz="2800" dirty="0" err="1"/>
              <a:t>arī</a:t>
            </a:r>
            <a:r>
              <a:rPr lang="en-US" sz="2800" dirty="0"/>
              <a:t> </a:t>
            </a:r>
            <a:r>
              <a:rPr lang="en-US" sz="2800" dirty="0" err="1"/>
              <a:t>otrajam</a:t>
            </a:r>
            <a:r>
              <a:rPr lang="en-US" sz="2800" dirty="0"/>
              <a:t> nav ne </a:t>
            </a:r>
            <a:r>
              <a:rPr lang="en-US" sz="2800" dirty="0" err="1"/>
              <a:t>vainas</a:t>
            </a:r>
            <a:endParaRPr lang="lv-LV" sz="2800" dirty="0"/>
          </a:p>
        </p:txBody>
      </p:sp>
      <p:sp>
        <p:nvSpPr>
          <p:cNvPr id="6" name="Text Placeholder 5">
            <a:extLst>
              <a:ext uri="{FF2B5EF4-FFF2-40B4-BE49-F238E27FC236}">
                <a16:creationId xmlns:a16="http://schemas.microsoft.com/office/drawing/2014/main" id="{28CF3B7B-994C-5703-3BBF-706A5FD02AD6}"/>
              </a:ext>
            </a:extLst>
          </p:cNvPr>
          <p:cNvSpPr>
            <a:spLocks noGrp="1"/>
          </p:cNvSpPr>
          <p:nvPr>
            <p:ph type="body" sz="quarter" idx="11"/>
          </p:nvPr>
        </p:nvSpPr>
        <p:spPr>
          <a:xfrm>
            <a:off x="6542315" y="1604516"/>
            <a:ext cx="4481867" cy="508799"/>
          </a:xfrm>
        </p:spPr>
        <p:txBody>
          <a:bodyPr>
            <a:normAutofit/>
          </a:bodyPr>
          <a:lstStyle/>
          <a:p>
            <a:pPr algn="ctr"/>
            <a:r>
              <a:rPr lang="lv-LV" noProof="0" dirty="0"/>
              <a:t>Izmaiņas laikā no 2014. gad</a:t>
            </a:r>
            <a:r>
              <a:rPr lang="en-US" noProof="0" dirty="0"/>
              <a:t>a</a:t>
            </a:r>
            <a:r>
              <a:rPr lang="lv-LV" noProof="0" dirty="0"/>
              <a:t> līdz 2025. gadam, %</a:t>
            </a:r>
          </a:p>
        </p:txBody>
      </p:sp>
      <p:sp>
        <p:nvSpPr>
          <p:cNvPr id="12" name="Text Placeholder 5">
            <a:extLst>
              <a:ext uri="{FF2B5EF4-FFF2-40B4-BE49-F238E27FC236}">
                <a16:creationId xmlns:a16="http://schemas.microsoft.com/office/drawing/2014/main" id="{5D0440EB-4CA4-9843-ACDE-F13571E9C81D}"/>
              </a:ext>
            </a:extLst>
          </p:cNvPr>
          <p:cNvSpPr txBox="1">
            <a:spLocks/>
          </p:cNvSpPr>
          <p:nvPr/>
        </p:nvSpPr>
        <p:spPr>
          <a:xfrm>
            <a:off x="772764" y="1547170"/>
            <a:ext cx="3858482" cy="508799"/>
          </a:xfrm>
          <a:prstGeom prst="rect">
            <a:avLst/>
          </a:prstGeom>
        </p:spPr>
        <p:txBody>
          <a:bodyPr vert="horz" lIns="0" tIns="0" rIns="0" bIns="0" rtlCol="0">
            <a:normAutofit/>
          </a:bodyPr>
          <a:lstStyle>
            <a:lvl1pPr marL="0" indent="0" algn="l" defTabSz="180000" rtl="0" eaLnBrk="1" latinLnBrk="0" hangingPunct="1">
              <a:lnSpc>
                <a:spcPct val="100000"/>
              </a:lnSpc>
              <a:spcBef>
                <a:spcPts val="600"/>
              </a:spcBef>
              <a:buClr>
                <a:schemeClr val="bg1"/>
              </a:buClr>
              <a:buFont typeface="Wingdings" panose="05000000000000000000" pitchFamily="2" charset="2"/>
              <a:buNone/>
              <a:tabLst>
                <a:tab pos="180000" algn="l"/>
              </a:tabLst>
              <a:defRPr lang="et-EE" sz="1600" b="1" i="0" u="none" strike="noStrike" kern="1200" baseline="0">
                <a:solidFill>
                  <a:schemeClr val="bg1"/>
                </a:solidFill>
                <a:effectLst/>
                <a:latin typeface="Arial" panose="020B0604020202020204" pitchFamily="34" charset="0"/>
                <a:ea typeface="+mn-ea"/>
                <a:cs typeface="Arial" panose="020B0604020202020204" pitchFamily="34" charset="0"/>
              </a:defRPr>
            </a:lvl1pPr>
            <a:lvl2pPr marL="73440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2pPr>
            <a:lvl3pPr marL="120015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3pPr>
            <a:lvl4pPr marL="165735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4pPr>
            <a:lvl5pPr marL="211455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lv-LV" noProof="0" dirty="0"/>
              <a:t>Nozaru devums reģionu ienākumos 2014. un 2025. gadā, EUR</a:t>
            </a:r>
          </a:p>
        </p:txBody>
      </p:sp>
      <p:pic>
        <p:nvPicPr>
          <p:cNvPr id="16" name="Picture 15">
            <a:extLst>
              <a:ext uri="{FF2B5EF4-FFF2-40B4-BE49-F238E27FC236}">
                <a16:creationId xmlns:a16="http://schemas.microsoft.com/office/drawing/2014/main" id="{047871CE-3361-2790-3825-B8EA777CB180}"/>
              </a:ext>
            </a:extLst>
          </p:cNvPr>
          <p:cNvPicPr>
            <a:picLocks noChangeAspect="1"/>
          </p:cNvPicPr>
          <p:nvPr/>
        </p:nvPicPr>
        <p:blipFill>
          <a:blip r:embed="rId3"/>
          <a:stretch>
            <a:fillRect/>
          </a:stretch>
        </p:blipFill>
        <p:spPr>
          <a:xfrm>
            <a:off x="6763166" y="2403493"/>
            <a:ext cx="5045453" cy="4121252"/>
          </a:xfrm>
          <a:prstGeom prst="rect">
            <a:avLst/>
          </a:prstGeom>
        </p:spPr>
      </p:pic>
      <p:sp>
        <p:nvSpPr>
          <p:cNvPr id="2" name="TextBox 1">
            <a:extLst>
              <a:ext uri="{FF2B5EF4-FFF2-40B4-BE49-F238E27FC236}">
                <a16:creationId xmlns:a16="http://schemas.microsoft.com/office/drawing/2014/main" id="{CA15E42A-41F2-DC65-2FB1-004C7189DD66}"/>
              </a:ext>
            </a:extLst>
          </p:cNvPr>
          <p:cNvSpPr txBox="1"/>
          <p:nvPr/>
        </p:nvSpPr>
        <p:spPr>
          <a:xfrm>
            <a:off x="10030188" y="6596302"/>
            <a:ext cx="1491253" cy="215444"/>
          </a:xfrm>
          <a:prstGeom prst="rect">
            <a:avLst/>
          </a:prstGeom>
          <a:noFill/>
        </p:spPr>
        <p:txBody>
          <a:bodyPr wrap="square" rtlCol="0">
            <a:spAutoFit/>
          </a:bodyPr>
          <a:lstStyle/>
          <a:p>
            <a:pPr algn="ctr"/>
            <a:r>
              <a:rPr lang="en-US" sz="800" dirty="0"/>
              <a:t>Dati: </a:t>
            </a:r>
            <a:r>
              <a:rPr lang="lv-LV" sz="800" dirty="0"/>
              <a:t>Luminor pētījums</a:t>
            </a:r>
          </a:p>
        </p:txBody>
      </p:sp>
      <p:sp>
        <p:nvSpPr>
          <p:cNvPr id="4" name="Rectangle 3">
            <a:extLst>
              <a:ext uri="{FF2B5EF4-FFF2-40B4-BE49-F238E27FC236}">
                <a16:creationId xmlns:a16="http://schemas.microsoft.com/office/drawing/2014/main" id="{606158F7-1233-BCE2-C722-427F472689F8}"/>
              </a:ext>
            </a:extLst>
          </p:cNvPr>
          <p:cNvSpPr/>
          <p:nvPr/>
        </p:nvSpPr>
        <p:spPr>
          <a:xfrm>
            <a:off x="1280159" y="3118756"/>
            <a:ext cx="2551611" cy="310243"/>
          </a:xfrm>
          <a:prstGeom prst="rect">
            <a:avLst/>
          </a:prstGeom>
          <a:noFill/>
          <a:ln w="31750">
            <a:solidFill>
              <a:srgbClr val="EA4A7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663DA455-5B4D-31D4-0D2E-D5BCC5BD4A90}"/>
              </a:ext>
            </a:extLst>
          </p:cNvPr>
          <p:cNvSpPr/>
          <p:nvPr/>
        </p:nvSpPr>
        <p:spPr>
          <a:xfrm>
            <a:off x="7467599" y="4395869"/>
            <a:ext cx="2371345" cy="304148"/>
          </a:xfrm>
          <a:prstGeom prst="rect">
            <a:avLst/>
          </a:prstGeom>
          <a:noFill/>
          <a:ln w="31750">
            <a:solidFill>
              <a:srgbClr val="EA4A7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965061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DA5AD97-6514-5D42-99D3-16F8B741F60D}"/>
              </a:ext>
            </a:extLst>
          </p:cNvPr>
          <p:cNvSpPr>
            <a:spLocks noGrp="1"/>
          </p:cNvSpPr>
          <p:nvPr>
            <p:ph type="sldNum" sz="quarter" idx="21"/>
          </p:nvPr>
        </p:nvSpPr>
        <p:spPr/>
        <p:txBody>
          <a:bodyPr/>
          <a:lstStyle/>
          <a:p>
            <a:fld id="{B0E5FBAD-ED71-4054-BBC3-51CCE1BCD495}" type="slidenum">
              <a:rPr lang="et-EE" smtClean="0"/>
              <a:pPr/>
              <a:t>12</a:t>
            </a:fld>
            <a:endParaRPr lang="et-EE"/>
          </a:p>
        </p:txBody>
      </p:sp>
      <p:sp>
        <p:nvSpPr>
          <p:cNvPr id="5" name="Title 4">
            <a:extLst>
              <a:ext uri="{FF2B5EF4-FFF2-40B4-BE49-F238E27FC236}">
                <a16:creationId xmlns:a16="http://schemas.microsoft.com/office/drawing/2014/main" id="{60F0860B-61A8-F37C-34FB-65CEBBC9FBAB}"/>
              </a:ext>
            </a:extLst>
          </p:cNvPr>
          <p:cNvSpPr>
            <a:spLocks noGrp="1"/>
          </p:cNvSpPr>
          <p:nvPr>
            <p:ph type="title"/>
          </p:nvPr>
        </p:nvSpPr>
        <p:spPr>
          <a:xfrm>
            <a:off x="620690" y="150702"/>
            <a:ext cx="9159918" cy="516810"/>
          </a:xfrm>
        </p:spPr>
        <p:txBody>
          <a:bodyPr/>
          <a:lstStyle/>
          <a:p>
            <a:r>
              <a:rPr lang="lv-LV" noProof="0" dirty="0"/>
              <a:t>Divi skati uz meža nozares lomu pašvaldībās</a:t>
            </a:r>
          </a:p>
        </p:txBody>
      </p:sp>
      <p:sp>
        <p:nvSpPr>
          <p:cNvPr id="6" name="Text Placeholder 5">
            <a:extLst>
              <a:ext uri="{FF2B5EF4-FFF2-40B4-BE49-F238E27FC236}">
                <a16:creationId xmlns:a16="http://schemas.microsoft.com/office/drawing/2014/main" id="{4A645D1B-570C-819E-A090-A569945401D9}"/>
              </a:ext>
            </a:extLst>
          </p:cNvPr>
          <p:cNvSpPr>
            <a:spLocks noGrp="1"/>
          </p:cNvSpPr>
          <p:nvPr>
            <p:ph type="body" sz="quarter" idx="11"/>
          </p:nvPr>
        </p:nvSpPr>
        <p:spPr>
          <a:xfrm>
            <a:off x="620691" y="923732"/>
            <a:ext cx="3347806" cy="341064"/>
          </a:xfrm>
        </p:spPr>
        <p:txBody>
          <a:bodyPr>
            <a:normAutofit/>
          </a:bodyPr>
          <a:lstStyle/>
          <a:p>
            <a:r>
              <a:rPr lang="lv-LV" noProof="0" dirty="0"/>
              <a:t>CSP – par daļu IKP 2022.gadā</a:t>
            </a:r>
          </a:p>
        </p:txBody>
      </p:sp>
      <p:sp>
        <p:nvSpPr>
          <p:cNvPr id="16" name="Text Placeholder 5">
            <a:extLst>
              <a:ext uri="{FF2B5EF4-FFF2-40B4-BE49-F238E27FC236}">
                <a16:creationId xmlns:a16="http://schemas.microsoft.com/office/drawing/2014/main" id="{C5AD919F-AB40-D58E-7DE5-052ABB46BD36}"/>
              </a:ext>
            </a:extLst>
          </p:cNvPr>
          <p:cNvSpPr txBox="1">
            <a:spLocks/>
          </p:cNvSpPr>
          <p:nvPr/>
        </p:nvSpPr>
        <p:spPr>
          <a:xfrm>
            <a:off x="7250655" y="984628"/>
            <a:ext cx="4171229" cy="280168"/>
          </a:xfrm>
          <a:prstGeom prst="rect">
            <a:avLst/>
          </a:prstGeom>
        </p:spPr>
        <p:txBody>
          <a:bodyPr vert="horz" lIns="0" tIns="0" rIns="0" bIns="0" rtlCol="0">
            <a:normAutofit/>
          </a:bodyPr>
          <a:lstStyle>
            <a:lvl1pPr marL="0" indent="0" algn="l" defTabSz="180000" rtl="0" eaLnBrk="1" latinLnBrk="0" hangingPunct="1">
              <a:lnSpc>
                <a:spcPct val="100000"/>
              </a:lnSpc>
              <a:spcBef>
                <a:spcPts val="600"/>
              </a:spcBef>
              <a:buClr>
                <a:schemeClr val="bg1"/>
              </a:buClr>
              <a:buFont typeface="Wingdings" panose="05000000000000000000" pitchFamily="2" charset="2"/>
              <a:buNone/>
              <a:tabLst>
                <a:tab pos="180000" algn="l"/>
              </a:tabLst>
              <a:defRPr lang="et-EE" sz="1600" b="1" i="0" u="none" strike="noStrike" kern="1200" baseline="0">
                <a:solidFill>
                  <a:schemeClr val="bg1"/>
                </a:solidFill>
                <a:effectLst/>
                <a:latin typeface="Arial" panose="020B0604020202020204" pitchFamily="34" charset="0"/>
                <a:ea typeface="+mn-ea"/>
                <a:cs typeface="Arial" panose="020B0604020202020204" pitchFamily="34" charset="0"/>
              </a:defRPr>
            </a:lvl1pPr>
            <a:lvl2pPr marL="73440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2pPr>
            <a:lvl3pPr marL="120015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3pPr>
            <a:lvl4pPr marL="165735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4pPr>
            <a:lvl5pPr marL="211455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Luminor – par </a:t>
            </a:r>
            <a:r>
              <a:rPr lang="en-US" dirty="0" err="1"/>
              <a:t>daļu</a:t>
            </a:r>
            <a:r>
              <a:rPr lang="en-US" dirty="0"/>
              <a:t> </a:t>
            </a:r>
            <a:r>
              <a:rPr lang="en-US" dirty="0" err="1"/>
              <a:t>eksportā</a:t>
            </a:r>
            <a:r>
              <a:rPr lang="en-US" dirty="0"/>
              <a:t> 2024.gadā</a:t>
            </a:r>
          </a:p>
        </p:txBody>
      </p:sp>
      <p:sp>
        <p:nvSpPr>
          <p:cNvPr id="4" name="TextBox 3">
            <a:extLst>
              <a:ext uri="{FF2B5EF4-FFF2-40B4-BE49-F238E27FC236}">
                <a16:creationId xmlns:a16="http://schemas.microsoft.com/office/drawing/2014/main" id="{F287D428-3802-748F-F42A-249310061344}"/>
              </a:ext>
            </a:extLst>
          </p:cNvPr>
          <p:cNvSpPr txBox="1"/>
          <p:nvPr/>
        </p:nvSpPr>
        <p:spPr>
          <a:xfrm>
            <a:off x="10219192" y="6642556"/>
            <a:ext cx="1491253" cy="215444"/>
          </a:xfrm>
          <a:prstGeom prst="rect">
            <a:avLst/>
          </a:prstGeom>
          <a:noFill/>
        </p:spPr>
        <p:txBody>
          <a:bodyPr wrap="square" rtlCol="0">
            <a:spAutoFit/>
          </a:bodyPr>
          <a:lstStyle/>
          <a:p>
            <a:pPr algn="ctr"/>
            <a:r>
              <a:rPr lang="en-US" sz="800" dirty="0"/>
              <a:t>Dati: </a:t>
            </a:r>
            <a:r>
              <a:rPr lang="lv-LV" sz="800" dirty="0"/>
              <a:t>Luminor pētījums</a:t>
            </a:r>
          </a:p>
        </p:txBody>
      </p:sp>
      <p:sp>
        <p:nvSpPr>
          <p:cNvPr id="7" name="TextBox 6">
            <a:extLst>
              <a:ext uri="{FF2B5EF4-FFF2-40B4-BE49-F238E27FC236}">
                <a16:creationId xmlns:a16="http://schemas.microsoft.com/office/drawing/2014/main" id="{C9289D1B-9484-6160-A1C5-F20649B28672}"/>
              </a:ext>
            </a:extLst>
          </p:cNvPr>
          <p:cNvSpPr txBox="1"/>
          <p:nvPr/>
        </p:nvSpPr>
        <p:spPr>
          <a:xfrm>
            <a:off x="4983836" y="6655594"/>
            <a:ext cx="1123266" cy="215444"/>
          </a:xfrm>
          <a:prstGeom prst="rect">
            <a:avLst/>
          </a:prstGeom>
          <a:noFill/>
        </p:spPr>
        <p:txBody>
          <a:bodyPr wrap="square" rtlCol="0">
            <a:spAutoFit/>
          </a:bodyPr>
          <a:lstStyle/>
          <a:p>
            <a:pPr algn="ctr"/>
            <a:r>
              <a:rPr lang="en-US" sz="800" dirty="0"/>
              <a:t>Dati: CSP</a:t>
            </a:r>
            <a:endParaRPr lang="lv-LV" sz="800" dirty="0"/>
          </a:p>
        </p:txBody>
      </p:sp>
      <p:pic>
        <p:nvPicPr>
          <p:cNvPr id="8" name="Picture 7">
            <a:extLst>
              <a:ext uri="{FF2B5EF4-FFF2-40B4-BE49-F238E27FC236}">
                <a16:creationId xmlns:a16="http://schemas.microsoft.com/office/drawing/2014/main" id="{E511F4DE-9931-225E-CF09-1B277AF5BD18}"/>
              </a:ext>
            </a:extLst>
          </p:cNvPr>
          <p:cNvPicPr>
            <a:picLocks noChangeAspect="1"/>
          </p:cNvPicPr>
          <p:nvPr/>
        </p:nvPicPr>
        <p:blipFill>
          <a:blip r:embed="rId2"/>
          <a:stretch>
            <a:fillRect/>
          </a:stretch>
        </p:blipFill>
        <p:spPr>
          <a:xfrm>
            <a:off x="249442" y="1581912"/>
            <a:ext cx="5243146" cy="5125386"/>
          </a:xfrm>
          <a:prstGeom prst="rect">
            <a:avLst/>
          </a:prstGeom>
        </p:spPr>
      </p:pic>
      <p:pic>
        <p:nvPicPr>
          <p:cNvPr id="9" name="Picture 8">
            <a:extLst>
              <a:ext uri="{FF2B5EF4-FFF2-40B4-BE49-F238E27FC236}">
                <a16:creationId xmlns:a16="http://schemas.microsoft.com/office/drawing/2014/main" id="{C52C2991-E380-BB2B-900A-14B5AC41F78A}"/>
              </a:ext>
            </a:extLst>
          </p:cNvPr>
          <p:cNvPicPr>
            <a:picLocks noChangeAspect="1"/>
          </p:cNvPicPr>
          <p:nvPr/>
        </p:nvPicPr>
        <p:blipFill>
          <a:blip r:embed="rId3"/>
          <a:stretch>
            <a:fillRect/>
          </a:stretch>
        </p:blipFill>
        <p:spPr>
          <a:xfrm>
            <a:off x="6632788" y="1429707"/>
            <a:ext cx="5406964" cy="5428293"/>
          </a:xfrm>
          <a:prstGeom prst="rect">
            <a:avLst/>
          </a:prstGeom>
        </p:spPr>
      </p:pic>
      <p:pic>
        <p:nvPicPr>
          <p:cNvPr id="11" name="Picture 10">
            <a:extLst>
              <a:ext uri="{FF2B5EF4-FFF2-40B4-BE49-F238E27FC236}">
                <a16:creationId xmlns:a16="http://schemas.microsoft.com/office/drawing/2014/main" id="{989D30F4-B0A9-C3B2-908B-7CAF4640D085}"/>
              </a:ext>
            </a:extLst>
          </p:cNvPr>
          <p:cNvPicPr>
            <a:picLocks noChangeAspect="1"/>
          </p:cNvPicPr>
          <p:nvPr/>
        </p:nvPicPr>
        <p:blipFill>
          <a:blip r:embed="rId4"/>
          <a:stretch>
            <a:fillRect/>
          </a:stretch>
        </p:blipFill>
        <p:spPr>
          <a:xfrm>
            <a:off x="5559213" y="2020456"/>
            <a:ext cx="1103472" cy="1140051"/>
          </a:xfrm>
          <a:prstGeom prst="rect">
            <a:avLst/>
          </a:prstGeom>
        </p:spPr>
      </p:pic>
    </p:spTree>
    <p:extLst>
      <p:ext uri="{BB962C8B-B14F-4D97-AF65-F5344CB8AC3E}">
        <p14:creationId xmlns:p14="http://schemas.microsoft.com/office/powerpoint/2010/main" val="6585761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86E6384-40C8-574A-2615-3A12ADF9662E}"/>
              </a:ext>
            </a:extLst>
          </p:cNvPr>
          <p:cNvSpPr>
            <a:spLocks noGrp="1"/>
          </p:cNvSpPr>
          <p:nvPr>
            <p:ph type="sldNum" sz="quarter" idx="21"/>
          </p:nvPr>
        </p:nvSpPr>
        <p:spPr/>
        <p:txBody>
          <a:bodyPr/>
          <a:lstStyle/>
          <a:p>
            <a:fld id="{B0E5FBAD-ED71-4054-BBC3-51CCE1BCD495}" type="slidenum">
              <a:rPr lang="et-EE" smtClean="0"/>
              <a:pPr/>
              <a:t>13</a:t>
            </a:fld>
            <a:endParaRPr lang="et-EE"/>
          </a:p>
        </p:txBody>
      </p:sp>
      <p:sp>
        <p:nvSpPr>
          <p:cNvPr id="5" name="Title 4">
            <a:extLst>
              <a:ext uri="{FF2B5EF4-FFF2-40B4-BE49-F238E27FC236}">
                <a16:creationId xmlns:a16="http://schemas.microsoft.com/office/drawing/2014/main" id="{F677E9BC-DEF1-24B3-7093-79B1A7A4DEB8}"/>
              </a:ext>
            </a:extLst>
          </p:cNvPr>
          <p:cNvSpPr>
            <a:spLocks noGrp="1"/>
          </p:cNvSpPr>
          <p:nvPr>
            <p:ph type="title"/>
          </p:nvPr>
        </p:nvSpPr>
        <p:spPr>
          <a:xfrm>
            <a:off x="916976" y="202406"/>
            <a:ext cx="7126496" cy="570587"/>
          </a:xfrm>
        </p:spPr>
        <p:txBody>
          <a:bodyPr/>
          <a:lstStyle/>
          <a:p>
            <a:r>
              <a:rPr lang="lv-LV" dirty="0"/>
              <a:t>Latvijas ekonomikas krāsas</a:t>
            </a:r>
          </a:p>
        </p:txBody>
      </p:sp>
      <p:sp>
        <p:nvSpPr>
          <p:cNvPr id="6" name="Text Placeholder 5">
            <a:extLst>
              <a:ext uri="{FF2B5EF4-FFF2-40B4-BE49-F238E27FC236}">
                <a16:creationId xmlns:a16="http://schemas.microsoft.com/office/drawing/2014/main" id="{AABD390B-983F-FC60-30EC-A9263F9B36EB}"/>
              </a:ext>
            </a:extLst>
          </p:cNvPr>
          <p:cNvSpPr>
            <a:spLocks noGrp="1"/>
          </p:cNvSpPr>
          <p:nvPr>
            <p:ph type="body" sz="quarter" idx="11"/>
          </p:nvPr>
        </p:nvSpPr>
        <p:spPr>
          <a:xfrm>
            <a:off x="916976" y="954195"/>
            <a:ext cx="8317665" cy="242952"/>
          </a:xfrm>
        </p:spPr>
        <p:txBody>
          <a:bodyPr>
            <a:normAutofit fontScale="92500"/>
          </a:bodyPr>
          <a:lstStyle/>
          <a:p>
            <a:r>
              <a:rPr lang="lv-LV" dirty="0"/>
              <a:t>Vadošās nozares pilsētās un novados. Tumšāka krāsa – tā veido &gt; 50% eksporta ienākumu</a:t>
            </a:r>
          </a:p>
        </p:txBody>
      </p:sp>
      <p:sp>
        <p:nvSpPr>
          <p:cNvPr id="2" name="TextBox 1">
            <a:extLst>
              <a:ext uri="{FF2B5EF4-FFF2-40B4-BE49-F238E27FC236}">
                <a16:creationId xmlns:a16="http://schemas.microsoft.com/office/drawing/2014/main" id="{E949DF07-9556-0F4F-33AF-B316FBBEE77A}"/>
              </a:ext>
            </a:extLst>
          </p:cNvPr>
          <p:cNvSpPr txBox="1"/>
          <p:nvPr/>
        </p:nvSpPr>
        <p:spPr>
          <a:xfrm>
            <a:off x="10205050" y="6562585"/>
            <a:ext cx="1491253" cy="215444"/>
          </a:xfrm>
          <a:prstGeom prst="rect">
            <a:avLst/>
          </a:prstGeom>
          <a:noFill/>
        </p:spPr>
        <p:txBody>
          <a:bodyPr wrap="square" rtlCol="0">
            <a:spAutoFit/>
          </a:bodyPr>
          <a:lstStyle/>
          <a:p>
            <a:pPr algn="ctr"/>
            <a:r>
              <a:rPr lang="en-US" sz="800" dirty="0"/>
              <a:t>Dati: </a:t>
            </a:r>
            <a:r>
              <a:rPr lang="lv-LV" sz="800" dirty="0"/>
              <a:t>Luminor pētījums</a:t>
            </a:r>
          </a:p>
        </p:txBody>
      </p:sp>
      <p:pic>
        <p:nvPicPr>
          <p:cNvPr id="8" name="Picture 7">
            <a:extLst>
              <a:ext uri="{FF2B5EF4-FFF2-40B4-BE49-F238E27FC236}">
                <a16:creationId xmlns:a16="http://schemas.microsoft.com/office/drawing/2014/main" id="{F328D4A8-7CB1-ABF3-9216-71472E4EB5CF}"/>
              </a:ext>
            </a:extLst>
          </p:cNvPr>
          <p:cNvPicPr>
            <a:picLocks noChangeAspect="1"/>
          </p:cNvPicPr>
          <p:nvPr/>
        </p:nvPicPr>
        <p:blipFill>
          <a:blip r:embed="rId2"/>
          <a:stretch>
            <a:fillRect/>
          </a:stretch>
        </p:blipFill>
        <p:spPr>
          <a:xfrm>
            <a:off x="1164543" y="1621302"/>
            <a:ext cx="9305917" cy="5236698"/>
          </a:xfrm>
          <a:prstGeom prst="rect">
            <a:avLst/>
          </a:prstGeom>
        </p:spPr>
      </p:pic>
    </p:spTree>
    <p:extLst>
      <p:ext uri="{BB962C8B-B14F-4D97-AF65-F5344CB8AC3E}">
        <p14:creationId xmlns:p14="http://schemas.microsoft.com/office/powerpoint/2010/main" val="8054510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EEFF224F-2259-1E4D-83E6-B9CEF1922652}"/>
              </a:ext>
            </a:extLst>
          </p:cNvPr>
          <p:cNvSpPr>
            <a:spLocks noGrp="1"/>
          </p:cNvSpPr>
          <p:nvPr>
            <p:ph type="sldNum" sz="quarter" idx="21"/>
          </p:nvPr>
        </p:nvSpPr>
        <p:spPr/>
        <p:txBody>
          <a:bodyPr/>
          <a:lstStyle/>
          <a:p>
            <a:fld id="{B0E5FBAD-ED71-4054-BBC3-51CCE1BCD495}" type="slidenum">
              <a:rPr lang="et-EE" smtClean="0"/>
              <a:pPr/>
              <a:t>14</a:t>
            </a:fld>
            <a:endParaRPr lang="et-EE"/>
          </a:p>
        </p:txBody>
      </p:sp>
      <p:pic>
        <p:nvPicPr>
          <p:cNvPr id="14" name="Picture 13">
            <a:extLst>
              <a:ext uri="{FF2B5EF4-FFF2-40B4-BE49-F238E27FC236}">
                <a16:creationId xmlns:a16="http://schemas.microsoft.com/office/drawing/2014/main" id="{658049EB-A456-E59F-356D-5BC9E0AFE64C}"/>
              </a:ext>
            </a:extLst>
          </p:cNvPr>
          <p:cNvPicPr>
            <a:picLocks noChangeAspect="1"/>
          </p:cNvPicPr>
          <p:nvPr/>
        </p:nvPicPr>
        <p:blipFill>
          <a:blip r:embed="rId2"/>
          <a:stretch>
            <a:fillRect/>
          </a:stretch>
        </p:blipFill>
        <p:spPr>
          <a:xfrm>
            <a:off x="815437" y="871473"/>
            <a:ext cx="9051007" cy="5812308"/>
          </a:xfrm>
          <a:prstGeom prst="rect">
            <a:avLst/>
          </a:prstGeom>
        </p:spPr>
      </p:pic>
      <p:pic>
        <p:nvPicPr>
          <p:cNvPr id="25" name="Picture 24">
            <a:extLst>
              <a:ext uri="{FF2B5EF4-FFF2-40B4-BE49-F238E27FC236}">
                <a16:creationId xmlns:a16="http://schemas.microsoft.com/office/drawing/2014/main" id="{F4E0879A-496E-C19B-8212-0E559CB6085C}"/>
              </a:ext>
            </a:extLst>
          </p:cNvPr>
          <p:cNvPicPr>
            <a:picLocks noChangeAspect="1"/>
          </p:cNvPicPr>
          <p:nvPr/>
        </p:nvPicPr>
        <p:blipFill>
          <a:blip r:embed="rId3"/>
          <a:stretch>
            <a:fillRect/>
          </a:stretch>
        </p:blipFill>
        <p:spPr>
          <a:xfrm>
            <a:off x="8604505" y="892554"/>
            <a:ext cx="3416100" cy="1240791"/>
          </a:xfrm>
          <a:prstGeom prst="rect">
            <a:avLst/>
          </a:prstGeom>
        </p:spPr>
      </p:pic>
      <p:pic>
        <p:nvPicPr>
          <p:cNvPr id="29" name="Picture 28">
            <a:extLst>
              <a:ext uri="{FF2B5EF4-FFF2-40B4-BE49-F238E27FC236}">
                <a16:creationId xmlns:a16="http://schemas.microsoft.com/office/drawing/2014/main" id="{0C2158B4-73CF-A43C-6026-55EA15E55AA5}"/>
              </a:ext>
            </a:extLst>
          </p:cNvPr>
          <p:cNvPicPr>
            <a:picLocks noChangeAspect="1"/>
          </p:cNvPicPr>
          <p:nvPr/>
        </p:nvPicPr>
        <p:blipFill>
          <a:blip r:embed="rId4"/>
          <a:stretch>
            <a:fillRect/>
          </a:stretch>
        </p:blipFill>
        <p:spPr>
          <a:xfrm>
            <a:off x="1007314" y="877238"/>
            <a:ext cx="2924606" cy="1110125"/>
          </a:xfrm>
          <a:prstGeom prst="rect">
            <a:avLst/>
          </a:prstGeom>
        </p:spPr>
      </p:pic>
      <p:sp>
        <p:nvSpPr>
          <p:cNvPr id="23" name="Title 4">
            <a:extLst>
              <a:ext uri="{FF2B5EF4-FFF2-40B4-BE49-F238E27FC236}">
                <a16:creationId xmlns:a16="http://schemas.microsoft.com/office/drawing/2014/main" id="{5AE029CC-FD91-0A30-BAB8-B2950381B238}"/>
              </a:ext>
            </a:extLst>
          </p:cNvPr>
          <p:cNvSpPr>
            <a:spLocks noGrp="1"/>
          </p:cNvSpPr>
          <p:nvPr>
            <p:ph type="title"/>
          </p:nvPr>
        </p:nvSpPr>
        <p:spPr>
          <a:xfrm>
            <a:off x="815437" y="594098"/>
            <a:ext cx="5315190" cy="554750"/>
          </a:xfrm>
        </p:spPr>
        <p:txBody>
          <a:bodyPr/>
          <a:lstStyle/>
          <a:p>
            <a:r>
              <a:rPr lang="lv-LV" noProof="0" dirty="0"/>
              <a:t>Vēsturei ir sekas</a:t>
            </a:r>
          </a:p>
        </p:txBody>
      </p:sp>
      <p:sp>
        <p:nvSpPr>
          <p:cNvPr id="4" name="TextBox 3">
            <a:extLst>
              <a:ext uri="{FF2B5EF4-FFF2-40B4-BE49-F238E27FC236}">
                <a16:creationId xmlns:a16="http://schemas.microsoft.com/office/drawing/2014/main" id="{7928668D-6187-DC65-FC13-5696D6EB410C}"/>
              </a:ext>
            </a:extLst>
          </p:cNvPr>
          <p:cNvSpPr txBox="1"/>
          <p:nvPr/>
        </p:nvSpPr>
        <p:spPr>
          <a:xfrm>
            <a:off x="10219192" y="6642556"/>
            <a:ext cx="1491253" cy="215444"/>
          </a:xfrm>
          <a:prstGeom prst="rect">
            <a:avLst/>
          </a:prstGeom>
          <a:noFill/>
        </p:spPr>
        <p:txBody>
          <a:bodyPr wrap="square" rtlCol="0">
            <a:spAutoFit/>
          </a:bodyPr>
          <a:lstStyle/>
          <a:p>
            <a:pPr algn="ctr"/>
            <a:r>
              <a:rPr lang="en-US" sz="800" dirty="0"/>
              <a:t>Dati: </a:t>
            </a:r>
            <a:r>
              <a:rPr lang="lv-LV" sz="800" dirty="0"/>
              <a:t>Luminor pētījums</a:t>
            </a:r>
          </a:p>
        </p:txBody>
      </p:sp>
    </p:spTree>
    <p:extLst>
      <p:ext uri="{BB962C8B-B14F-4D97-AF65-F5344CB8AC3E}">
        <p14:creationId xmlns:p14="http://schemas.microsoft.com/office/powerpoint/2010/main" val="24816916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480DEE7-3921-5652-C2A1-8B3B0FBF7DD9}"/>
              </a:ext>
            </a:extLst>
          </p:cNvPr>
          <p:cNvSpPr>
            <a:spLocks noGrp="1"/>
          </p:cNvSpPr>
          <p:nvPr>
            <p:ph type="sldNum" sz="quarter" idx="21"/>
          </p:nvPr>
        </p:nvSpPr>
        <p:spPr/>
        <p:txBody>
          <a:bodyPr/>
          <a:lstStyle/>
          <a:p>
            <a:fld id="{B0E5FBAD-ED71-4054-BBC3-51CCE1BCD495}" type="slidenum">
              <a:rPr lang="et-EE" smtClean="0"/>
              <a:pPr/>
              <a:t>15</a:t>
            </a:fld>
            <a:endParaRPr lang="et-EE"/>
          </a:p>
        </p:txBody>
      </p:sp>
      <p:sp>
        <p:nvSpPr>
          <p:cNvPr id="5" name="Title 4">
            <a:extLst>
              <a:ext uri="{FF2B5EF4-FFF2-40B4-BE49-F238E27FC236}">
                <a16:creationId xmlns:a16="http://schemas.microsoft.com/office/drawing/2014/main" id="{7931E86A-14BF-B0C5-3708-BF4870117150}"/>
              </a:ext>
            </a:extLst>
          </p:cNvPr>
          <p:cNvSpPr>
            <a:spLocks noGrp="1"/>
          </p:cNvSpPr>
          <p:nvPr>
            <p:ph type="title"/>
          </p:nvPr>
        </p:nvSpPr>
        <p:spPr>
          <a:xfrm>
            <a:off x="582689" y="101067"/>
            <a:ext cx="8706115" cy="622449"/>
          </a:xfrm>
        </p:spPr>
        <p:txBody>
          <a:bodyPr/>
          <a:lstStyle/>
          <a:p>
            <a:r>
              <a:rPr lang="lv-LV" dirty="0"/>
              <a:t>Katrai nozarei savs stūrītis zemes</a:t>
            </a:r>
          </a:p>
        </p:txBody>
      </p:sp>
      <p:pic>
        <p:nvPicPr>
          <p:cNvPr id="7" name="Picture 6">
            <a:extLst>
              <a:ext uri="{FF2B5EF4-FFF2-40B4-BE49-F238E27FC236}">
                <a16:creationId xmlns:a16="http://schemas.microsoft.com/office/drawing/2014/main" id="{82CD633D-F4DA-8C23-A400-054343F1FAFD}"/>
              </a:ext>
            </a:extLst>
          </p:cNvPr>
          <p:cNvPicPr>
            <a:picLocks noChangeAspect="1"/>
          </p:cNvPicPr>
          <p:nvPr/>
        </p:nvPicPr>
        <p:blipFill>
          <a:blip r:embed="rId2"/>
          <a:stretch>
            <a:fillRect/>
          </a:stretch>
        </p:blipFill>
        <p:spPr>
          <a:xfrm>
            <a:off x="23981" y="1384824"/>
            <a:ext cx="3725500" cy="2377414"/>
          </a:xfrm>
          <a:prstGeom prst="rect">
            <a:avLst/>
          </a:prstGeom>
        </p:spPr>
      </p:pic>
      <p:pic>
        <p:nvPicPr>
          <p:cNvPr id="11" name="Picture 10">
            <a:extLst>
              <a:ext uri="{FF2B5EF4-FFF2-40B4-BE49-F238E27FC236}">
                <a16:creationId xmlns:a16="http://schemas.microsoft.com/office/drawing/2014/main" id="{8A1886DA-95F7-CFFB-5006-4BE51F950D41}"/>
              </a:ext>
            </a:extLst>
          </p:cNvPr>
          <p:cNvPicPr>
            <a:picLocks noChangeAspect="1"/>
          </p:cNvPicPr>
          <p:nvPr/>
        </p:nvPicPr>
        <p:blipFill>
          <a:blip r:embed="rId3"/>
          <a:stretch>
            <a:fillRect/>
          </a:stretch>
        </p:blipFill>
        <p:spPr>
          <a:xfrm>
            <a:off x="-16361" y="4007359"/>
            <a:ext cx="4293167" cy="2728026"/>
          </a:xfrm>
          <a:prstGeom prst="rect">
            <a:avLst/>
          </a:prstGeom>
        </p:spPr>
      </p:pic>
      <p:pic>
        <p:nvPicPr>
          <p:cNvPr id="13" name="Picture 12">
            <a:extLst>
              <a:ext uri="{FF2B5EF4-FFF2-40B4-BE49-F238E27FC236}">
                <a16:creationId xmlns:a16="http://schemas.microsoft.com/office/drawing/2014/main" id="{7F2A62C8-B03A-0E1F-7F59-F33262258144}"/>
              </a:ext>
            </a:extLst>
          </p:cNvPr>
          <p:cNvPicPr>
            <a:picLocks noChangeAspect="1"/>
          </p:cNvPicPr>
          <p:nvPr/>
        </p:nvPicPr>
        <p:blipFill>
          <a:blip r:embed="rId4"/>
          <a:stretch>
            <a:fillRect/>
          </a:stretch>
        </p:blipFill>
        <p:spPr>
          <a:xfrm>
            <a:off x="3834137" y="1322162"/>
            <a:ext cx="4067749" cy="2622535"/>
          </a:xfrm>
          <a:prstGeom prst="rect">
            <a:avLst/>
          </a:prstGeom>
        </p:spPr>
      </p:pic>
      <p:pic>
        <p:nvPicPr>
          <p:cNvPr id="15" name="Picture 14">
            <a:extLst>
              <a:ext uri="{FF2B5EF4-FFF2-40B4-BE49-F238E27FC236}">
                <a16:creationId xmlns:a16="http://schemas.microsoft.com/office/drawing/2014/main" id="{66CD8A35-5AEC-4AEE-6497-586484BA04D0}"/>
              </a:ext>
            </a:extLst>
          </p:cNvPr>
          <p:cNvPicPr>
            <a:picLocks noChangeAspect="1"/>
          </p:cNvPicPr>
          <p:nvPr/>
        </p:nvPicPr>
        <p:blipFill>
          <a:blip r:embed="rId5"/>
          <a:stretch>
            <a:fillRect/>
          </a:stretch>
        </p:blipFill>
        <p:spPr>
          <a:xfrm>
            <a:off x="7862543" y="1384824"/>
            <a:ext cx="4348294" cy="2815890"/>
          </a:xfrm>
          <a:prstGeom prst="rect">
            <a:avLst/>
          </a:prstGeom>
        </p:spPr>
      </p:pic>
      <p:pic>
        <p:nvPicPr>
          <p:cNvPr id="19" name="Picture 18">
            <a:extLst>
              <a:ext uri="{FF2B5EF4-FFF2-40B4-BE49-F238E27FC236}">
                <a16:creationId xmlns:a16="http://schemas.microsoft.com/office/drawing/2014/main" id="{5F9324A4-73EA-C61C-423D-7BAA061BB633}"/>
              </a:ext>
            </a:extLst>
          </p:cNvPr>
          <p:cNvPicPr>
            <a:picLocks noChangeAspect="1"/>
          </p:cNvPicPr>
          <p:nvPr/>
        </p:nvPicPr>
        <p:blipFill>
          <a:blip r:embed="rId6"/>
          <a:stretch>
            <a:fillRect/>
          </a:stretch>
        </p:blipFill>
        <p:spPr>
          <a:xfrm>
            <a:off x="4039003" y="4163997"/>
            <a:ext cx="4051669" cy="2622535"/>
          </a:xfrm>
          <a:prstGeom prst="rect">
            <a:avLst/>
          </a:prstGeom>
        </p:spPr>
      </p:pic>
      <p:pic>
        <p:nvPicPr>
          <p:cNvPr id="21" name="Picture 20">
            <a:extLst>
              <a:ext uri="{FF2B5EF4-FFF2-40B4-BE49-F238E27FC236}">
                <a16:creationId xmlns:a16="http://schemas.microsoft.com/office/drawing/2014/main" id="{7407937F-FB63-3675-DC7A-DA3FE39EB9CF}"/>
              </a:ext>
            </a:extLst>
          </p:cNvPr>
          <p:cNvPicPr>
            <a:picLocks noChangeAspect="1"/>
          </p:cNvPicPr>
          <p:nvPr/>
        </p:nvPicPr>
        <p:blipFill>
          <a:blip r:embed="rId7"/>
          <a:stretch>
            <a:fillRect/>
          </a:stretch>
        </p:blipFill>
        <p:spPr>
          <a:xfrm>
            <a:off x="8090672" y="4148865"/>
            <a:ext cx="4101328" cy="2709135"/>
          </a:xfrm>
          <a:prstGeom prst="rect">
            <a:avLst/>
          </a:prstGeom>
        </p:spPr>
      </p:pic>
      <p:sp>
        <p:nvSpPr>
          <p:cNvPr id="4" name="Text Placeholder 5">
            <a:extLst>
              <a:ext uri="{FF2B5EF4-FFF2-40B4-BE49-F238E27FC236}">
                <a16:creationId xmlns:a16="http://schemas.microsoft.com/office/drawing/2014/main" id="{ACEE18DB-8E87-1780-2E95-93E558732120}"/>
              </a:ext>
            </a:extLst>
          </p:cNvPr>
          <p:cNvSpPr txBox="1">
            <a:spLocks/>
          </p:cNvSpPr>
          <p:nvPr/>
        </p:nvSpPr>
        <p:spPr>
          <a:xfrm>
            <a:off x="545041" y="842894"/>
            <a:ext cx="9472812" cy="296809"/>
          </a:xfrm>
          <a:prstGeom prst="rect">
            <a:avLst/>
          </a:prstGeom>
        </p:spPr>
        <p:txBody>
          <a:bodyPr vert="horz" lIns="0" tIns="0" rIns="0" bIns="0" rtlCol="0">
            <a:normAutofit/>
          </a:bodyPr>
          <a:lstStyle>
            <a:lvl1pPr marL="0" indent="0" algn="l" defTabSz="180000" rtl="0" eaLnBrk="1" latinLnBrk="0" hangingPunct="1">
              <a:lnSpc>
                <a:spcPct val="100000"/>
              </a:lnSpc>
              <a:spcBef>
                <a:spcPts val="600"/>
              </a:spcBef>
              <a:buClr>
                <a:schemeClr val="bg1"/>
              </a:buClr>
              <a:buFont typeface="Wingdings" panose="05000000000000000000" pitchFamily="2" charset="2"/>
              <a:buNone/>
              <a:tabLst>
                <a:tab pos="180000" algn="l"/>
              </a:tabLst>
              <a:defRPr lang="et-EE" sz="1600" b="1" i="0" u="none" strike="noStrike" kern="1200" baseline="0">
                <a:solidFill>
                  <a:schemeClr val="bg1"/>
                </a:solidFill>
                <a:effectLst/>
                <a:latin typeface="Arial" panose="020B0604020202020204" pitchFamily="34" charset="0"/>
                <a:ea typeface="+mn-ea"/>
                <a:cs typeface="Arial" panose="020B0604020202020204" pitchFamily="34" charset="0"/>
              </a:defRPr>
            </a:lvl1pPr>
            <a:lvl2pPr marL="73440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2pPr>
            <a:lvl3pPr marL="120015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3pPr>
            <a:lvl4pPr marL="165735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4pPr>
            <a:lvl5pPr marL="211455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lv-LV" sz="1400" dirty="0"/>
              <a:t>Rūpniecības uzņēmumi , kuru vidējie VSAOI maksājumi iepriekšējos trīs gados bija virs 700</a:t>
            </a:r>
            <a:r>
              <a:rPr lang="en-US" sz="1400" dirty="0"/>
              <a:t> 000 </a:t>
            </a:r>
            <a:r>
              <a:rPr lang="en-US" sz="1400" dirty="0" err="1"/>
              <a:t>eiro</a:t>
            </a:r>
            <a:endParaRPr lang="lv-LV" sz="1400" dirty="0"/>
          </a:p>
        </p:txBody>
      </p:sp>
    </p:spTree>
    <p:extLst>
      <p:ext uri="{BB962C8B-B14F-4D97-AF65-F5344CB8AC3E}">
        <p14:creationId xmlns:p14="http://schemas.microsoft.com/office/powerpoint/2010/main" val="31457954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6">
            <a:extLst>
              <a:ext uri="{FF2B5EF4-FFF2-40B4-BE49-F238E27FC236}">
                <a16:creationId xmlns:a16="http://schemas.microsoft.com/office/drawing/2014/main" id="{D3E05623-0D11-B734-E38B-75D85B0BF166}"/>
              </a:ext>
            </a:extLst>
          </p:cNvPr>
          <p:cNvSpPr txBox="1">
            <a:spLocks/>
          </p:cNvSpPr>
          <p:nvPr/>
        </p:nvSpPr>
        <p:spPr>
          <a:xfrm>
            <a:off x="3410521" y="2484399"/>
            <a:ext cx="5114925" cy="1309600"/>
          </a:xfrm>
          <a:prstGeom prst="rect">
            <a:avLst/>
          </a:prstGeom>
        </p:spPr>
        <p:txBody>
          <a:bodyPr/>
          <a:lstStyle>
            <a:lvl1pPr marL="180000" indent="-324000" algn="l" defTabSz="180000" rtl="0" eaLnBrk="1" latinLnBrk="0" hangingPunct="1">
              <a:lnSpc>
                <a:spcPct val="90000"/>
              </a:lnSpc>
              <a:spcBef>
                <a:spcPts val="600"/>
              </a:spcBef>
              <a:buClr>
                <a:schemeClr val="bg1"/>
              </a:buClr>
              <a:buFont typeface="Wingdings" panose="05000000000000000000" pitchFamily="2" charset="2"/>
              <a:buChar char="w"/>
              <a:tabLst>
                <a:tab pos="180000" algn="l"/>
              </a:tabLst>
              <a:defRPr lang="et-EE" sz="1200" b="0" i="0" u="none" strike="noStrike" kern="1200" baseline="0" smtClean="0">
                <a:solidFill>
                  <a:schemeClr val="tx1"/>
                </a:solidFill>
                <a:effectLst/>
                <a:latin typeface="Arial" panose="020B0604020202020204" pitchFamily="34" charset="0"/>
                <a:ea typeface="+mn-ea"/>
                <a:cs typeface="Arial" panose="020B0604020202020204" pitchFamily="34" charset="0"/>
              </a:defRPr>
            </a:lvl1pPr>
            <a:lvl2pPr marL="73440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2pPr>
            <a:lvl3pPr marL="120015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3pPr>
            <a:lvl4pPr marL="165735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4pPr>
            <a:lvl5pPr marL="211455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0000"/>
              </a:lnSpc>
              <a:buNone/>
            </a:pPr>
            <a:r>
              <a:rPr lang="en-US" sz="3600" b="1" dirty="0" err="1"/>
              <a:t>Reģionu</a:t>
            </a:r>
            <a:r>
              <a:rPr lang="en-US" sz="3600" b="1" dirty="0"/>
              <a:t> </a:t>
            </a:r>
            <a:r>
              <a:rPr lang="en-US" sz="3600" b="1" dirty="0" err="1"/>
              <a:t>labklājība</a:t>
            </a:r>
            <a:r>
              <a:rPr lang="en-US" sz="3600" b="1" dirty="0"/>
              <a:t> </a:t>
            </a:r>
            <a:r>
              <a:rPr lang="en-US" sz="3600" b="1" dirty="0" err="1"/>
              <a:t>nodrošina</a:t>
            </a:r>
            <a:r>
              <a:rPr lang="en-US" sz="3600" b="1" dirty="0"/>
              <a:t> </a:t>
            </a:r>
            <a:r>
              <a:rPr lang="en-US" sz="3600" b="1" dirty="0" err="1"/>
              <a:t>ražošana</a:t>
            </a:r>
            <a:r>
              <a:rPr lang="en-US" sz="3600" b="1" dirty="0"/>
              <a:t> un </a:t>
            </a:r>
            <a:r>
              <a:rPr lang="en-US" sz="3600" b="1" dirty="0" err="1"/>
              <a:t>valsts</a:t>
            </a:r>
            <a:endParaRPr lang="lv-LV" sz="3600" b="1" dirty="0"/>
          </a:p>
        </p:txBody>
      </p:sp>
    </p:spTree>
    <p:extLst>
      <p:ext uri="{BB962C8B-B14F-4D97-AF65-F5344CB8AC3E}">
        <p14:creationId xmlns:p14="http://schemas.microsoft.com/office/powerpoint/2010/main" val="32425944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BFAE435-54DB-3052-5FB4-BF2B495AEDD8}"/>
              </a:ext>
            </a:extLst>
          </p:cNvPr>
          <p:cNvSpPr>
            <a:spLocks noGrp="1"/>
          </p:cNvSpPr>
          <p:nvPr>
            <p:ph type="sldNum" sz="quarter" idx="21"/>
          </p:nvPr>
        </p:nvSpPr>
        <p:spPr/>
        <p:txBody>
          <a:bodyPr/>
          <a:lstStyle/>
          <a:p>
            <a:fld id="{B0E5FBAD-ED71-4054-BBC3-51CCE1BCD495}" type="slidenum">
              <a:rPr lang="et-EE" smtClean="0"/>
              <a:pPr/>
              <a:t>17</a:t>
            </a:fld>
            <a:endParaRPr lang="et-EE"/>
          </a:p>
        </p:txBody>
      </p:sp>
      <p:sp>
        <p:nvSpPr>
          <p:cNvPr id="5" name="Title 4">
            <a:extLst>
              <a:ext uri="{FF2B5EF4-FFF2-40B4-BE49-F238E27FC236}">
                <a16:creationId xmlns:a16="http://schemas.microsoft.com/office/drawing/2014/main" id="{9AEE21BC-4228-04EB-47E8-B988D3BEE5B0}"/>
              </a:ext>
            </a:extLst>
          </p:cNvPr>
          <p:cNvSpPr>
            <a:spLocks noGrp="1"/>
          </p:cNvSpPr>
          <p:nvPr>
            <p:ph type="title"/>
          </p:nvPr>
        </p:nvSpPr>
        <p:spPr>
          <a:xfrm>
            <a:off x="941656" y="423235"/>
            <a:ext cx="8312072" cy="533348"/>
          </a:xfrm>
        </p:spPr>
        <p:txBody>
          <a:bodyPr/>
          <a:lstStyle/>
          <a:p>
            <a:r>
              <a:rPr lang="lv-LV" noProof="0" dirty="0"/>
              <a:t>Labklājība ir attīstība plus atrašanās vieta</a:t>
            </a:r>
          </a:p>
        </p:txBody>
      </p:sp>
      <p:sp>
        <p:nvSpPr>
          <p:cNvPr id="6" name="Text Placeholder 5">
            <a:extLst>
              <a:ext uri="{FF2B5EF4-FFF2-40B4-BE49-F238E27FC236}">
                <a16:creationId xmlns:a16="http://schemas.microsoft.com/office/drawing/2014/main" id="{4019C971-4CE5-EAB6-0865-4955FD45F037}"/>
              </a:ext>
            </a:extLst>
          </p:cNvPr>
          <p:cNvSpPr>
            <a:spLocks noGrp="1"/>
          </p:cNvSpPr>
          <p:nvPr>
            <p:ph type="body" sz="quarter" idx="11"/>
          </p:nvPr>
        </p:nvSpPr>
        <p:spPr>
          <a:xfrm>
            <a:off x="1014808" y="1371747"/>
            <a:ext cx="7128151" cy="242952"/>
          </a:xfrm>
        </p:spPr>
        <p:txBody>
          <a:bodyPr>
            <a:normAutofit lnSpcReduction="10000"/>
          </a:bodyPr>
          <a:lstStyle/>
          <a:p>
            <a:r>
              <a:rPr lang="lv-LV" noProof="0" dirty="0"/>
              <a:t>Pašvaldību eksporta ienākumi un algu līmenis 2024. gadā </a:t>
            </a:r>
          </a:p>
        </p:txBody>
      </p:sp>
      <p:pic>
        <p:nvPicPr>
          <p:cNvPr id="8" name="Picture 7">
            <a:extLst>
              <a:ext uri="{FF2B5EF4-FFF2-40B4-BE49-F238E27FC236}">
                <a16:creationId xmlns:a16="http://schemas.microsoft.com/office/drawing/2014/main" id="{B06F6CDA-E0DD-A311-5DE4-9E56AE7C2C40}"/>
              </a:ext>
            </a:extLst>
          </p:cNvPr>
          <p:cNvPicPr>
            <a:picLocks noChangeAspect="1"/>
          </p:cNvPicPr>
          <p:nvPr/>
        </p:nvPicPr>
        <p:blipFill>
          <a:blip r:embed="rId2"/>
          <a:stretch>
            <a:fillRect/>
          </a:stretch>
        </p:blipFill>
        <p:spPr>
          <a:xfrm>
            <a:off x="5798162" y="2391295"/>
            <a:ext cx="6540142" cy="3662031"/>
          </a:xfrm>
          <a:prstGeom prst="rect">
            <a:avLst/>
          </a:prstGeom>
        </p:spPr>
      </p:pic>
      <p:pic>
        <p:nvPicPr>
          <p:cNvPr id="12" name="Picture 11">
            <a:extLst>
              <a:ext uri="{FF2B5EF4-FFF2-40B4-BE49-F238E27FC236}">
                <a16:creationId xmlns:a16="http://schemas.microsoft.com/office/drawing/2014/main" id="{7BAB4F46-937F-DC5F-AA25-DD96B8147666}"/>
              </a:ext>
            </a:extLst>
          </p:cNvPr>
          <p:cNvPicPr>
            <a:picLocks noChangeAspect="1"/>
          </p:cNvPicPr>
          <p:nvPr/>
        </p:nvPicPr>
        <p:blipFill>
          <a:blip r:embed="rId3"/>
          <a:stretch>
            <a:fillRect/>
          </a:stretch>
        </p:blipFill>
        <p:spPr>
          <a:xfrm>
            <a:off x="164592" y="2502012"/>
            <a:ext cx="5798162" cy="3440595"/>
          </a:xfrm>
          <a:prstGeom prst="rect">
            <a:avLst/>
          </a:prstGeom>
        </p:spPr>
      </p:pic>
      <p:sp>
        <p:nvSpPr>
          <p:cNvPr id="13" name="TextBox 12">
            <a:extLst>
              <a:ext uri="{FF2B5EF4-FFF2-40B4-BE49-F238E27FC236}">
                <a16:creationId xmlns:a16="http://schemas.microsoft.com/office/drawing/2014/main" id="{0DBF0CA0-AB44-A144-1454-29B832C0FCAE}"/>
              </a:ext>
            </a:extLst>
          </p:cNvPr>
          <p:cNvSpPr txBox="1"/>
          <p:nvPr/>
        </p:nvSpPr>
        <p:spPr>
          <a:xfrm>
            <a:off x="10806158" y="6440150"/>
            <a:ext cx="1021615" cy="215444"/>
          </a:xfrm>
          <a:prstGeom prst="rect">
            <a:avLst/>
          </a:prstGeom>
          <a:noFill/>
        </p:spPr>
        <p:txBody>
          <a:bodyPr wrap="square" rtlCol="0">
            <a:spAutoFit/>
          </a:bodyPr>
          <a:lstStyle/>
          <a:p>
            <a:pPr algn="ctr"/>
            <a:r>
              <a:rPr lang="en-US" sz="800" dirty="0"/>
              <a:t>Dati: CSP</a:t>
            </a:r>
            <a:endParaRPr lang="lv-LV" sz="800" dirty="0"/>
          </a:p>
        </p:txBody>
      </p:sp>
      <p:sp>
        <p:nvSpPr>
          <p:cNvPr id="14" name="TextBox 13">
            <a:extLst>
              <a:ext uri="{FF2B5EF4-FFF2-40B4-BE49-F238E27FC236}">
                <a16:creationId xmlns:a16="http://schemas.microsoft.com/office/drawing/2014/main" id="{82CC0E44-1E34-FCE2-7827-852CA8A6C066}"/>
              </a:ext>
            </a:extLst>
          </p:cNvPr>
          <p:cNvSpPr txBox="1"/>
          <p:nvPr/>
        </p:nvSpPr>
        <p:spPr>
          <a:xfrm>
            <a:off x="4329158" y="6479247"/>
            <a:ext cx="1021615" cy="215444"/>
          </a:xfrm>
          <a:prstGeom prst="rect">
            <a:avLst/>
          </a:prstGeom>
          <a:noFill/>
        </p:spPr>
        <p:txBody>
          <a:bodyPr wrap="square" rtlCol="0">
            <a:spAutoFit/>
          </a:bodyPr>
          <a:lstStyle/>
          <a:p>
            <a:pPr algn="ctr"/>
            <a:r>
              <a:rPr lang="en-US" sz="800" dirty="0"/>
              <a:t>Dati: Luminor</a:t>
            </a:r>
            <a:endParaRPr lang="lv-LV" sz="800" dirty="0"/>
          </a:p>
        </p:txBody>
      </p:sp>
    </p:spTree>
    <p:extLst>
      <p:ext uri="{BB962C8B-B14F-4D97-AF65-F5344CB8AC3E}">
        <p14:creationId xmlns:p14="http://schemas.microsoft.com/office/powerpoint/2010/main" val="7215460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14F04AB-FFB9-18FA-86F4-707ABD39CE65}"/>
              </a:ext>
            </a:extLst>
          </p:cNvPr>
          <p:cNvSpPr>
            <a:spLocks noGrp="1"/>
          </p:cNvSpPr>
          <p:nvPr>
            <p:ph type="sldNum" sz="quarter" idx="21"/>
          </p:nvPr>
        </p:nvSpPr>
        <p:spPr/>
        <p:txBody>
          <a:bodyPr/>
          <a:lstStyle/>
          <a:p>
            <a:fld id="{B0E5FBAD-ED71-4054-BBC3-51CCE1BCD495}" type="slidenum">
              <a:rPr lang="et-EE" smtClean="0"/>
              <a:pPr/>
              <a:t>18</a:t>
            </a:fld>
            <a:endParaRPr lang="et-EE"/>
          </a:p>
        </p:txBody>
      </p:sp>
      <p:sp>
        <p:nvSpPr>
          <p:cNvPr id="5" name="Title 4">
            <a:extLst>
              <a:ext uri="{FF2B5EF4-FFF2-40B4-BE49-F238E27FC236}">
                <a16:creationId xmlns:a16="http://schemas.microsoft.com/office/drawing/2014/main" id="{C9AFA28D-0B2B-1E60-B7A0-3AD7D78C6E8E}"/>
              </a:ext>
            </a:extLst>
          </p:cNvPr>
          <p:cNvSpPr>
            <a:spLocks noGrp="1"/>
          </p:cNvSpPr>
          <p:nvPr>
            <p:ph type="title"/>
          </p:nvPr>
        </p:nvSpPr>
        <p:spPr>
          <a:xfrm>
            <a:off x="818211" y="474551"/>
            <a:ext cx="9008922" cy="563638"/>
          </a:xfrm>
        </p:spPr>
        <p:txBody>
          <a:bodyPr/>
          <a:lstStyle/>
          <a:p>
            <a:r>
              <a:rPr lang="en-US" noProof="0" dirty="0"/>
              <a:t>Vidzeme </a:t>
            </a:r>
            <a:r>
              <a:rPr lang="en-US" noProof="0" dirty="0" err="1"/>
              <a:t>mīl</a:t>
            </a:r>
            <a:r>
              <a:rPr lang="en-US" noProof="0" dirty="0"/>
              <a:t> </a:t>
            </a:r>
            <a:r>
              <a:rPr lang="en-US" noProof="0" dirty="0" err="1"/>
              <a:t>mērenību</a:t>
            </a:r>
            <a:endParaRPr lang="lv-LV" noProof="0" dirty="0"/>
          </a:p>
        </p:txBody>
      </p:sp>
      <p:sp>
        <p:nvSpPr>
          <p:cNvPr id="6" name="Text Placeholder 5">
            <a:extLst>
              <a:ext uri="{FF2B5EF4-FFF2-40B4-BE49-F238E27FC236}">
                <a16:creationId xmlns:a16="http://schemas.microsoft.com/office/drawing/2014/main" id="{B1EF4C68-0D99-B6A2-5095-43977F2F5A19}"/>
              </a:ext>
            </a:extLst>
          </p:cNvPr>
          <p:cNvSpPr>
            <a:spLocks noGrp="1"/>
          </p:cNvSpPr>
          <p:nvPr>
            <p:ph type="body" sz="quarter" idx="11"/>
          </p:nvPr>
        </p:nvSpPr>
        <p:spPr>
          <a:xfrm>
            <a:off x="1110058" y="1429868"/>
            <a:ext cx="7128151" cy="242952"/>
          </a:xfrm>
        </p:spPr>
        <p:txBody>
          <a:bodyPr>
            <a:normAutofit lnSpcReduction="10000"/>
          </a:bodyPr>
          <a:lstStyle/>
          <a:p>
            <a:r>
              <a:rPr lang="lv-LV" dirty="0"/>
              <a:t>Bruto algas pēc to saņēmēju dzīvesvietas 2024. gadā, EUR</a:t>
            </a:r>
            <a:endParaRPr lang="en-US" dirty="0"/>
          </a:p>
        </p:txBody>
      </p:sp>
      <p:pic>
        <p:nvPicPr>
          <p:cNvPr id="8" name="Picture 7">
            <a:extLst>
              <a:ext uri="{FF2B5EF4-FFF2-40B4-BE49-F238E27FC236}">
                <a16:creationId xmlns:a16="http://schemas.microsoft.com/office/drawing/2014/main" id="{25D0A3CE-5469-9545-9218-5D0875FD3A05}"/>
              </a:ext>
            </a:extLst>
          </p:cNvPr>
          <p:cNvPicPr>
            <a:picLocks noChangeAspect="1"/>
          </p:cNvPicPr>
          <p:nvPr/>
        </p:nvPicPr>
        <p:blipFill>
          <a:blip r:embed="rId2"/>
          <a:stretch>
            <a:fillRect/>
          </a:stretch>
        </p:blipFill>
        <p:spPr>
          <a:xfrm>
            <a:off x="723900" y="2292972"/>
            <a:ext cx="10389229" cy="4362622"/>
          </a:xfrm>
          <a:prstGeom prst="rect">
            <a:avLst/>
          </a:prstGeom>
        </p:spPr>
      </p:pic>
      <p:sp>
        <p:nvSpPr>
          <p:cNvPr id="9" name="Text Placeholder 5">
            <a:extLst>
              <a:ext uri="{FF2B5EF4-FFF2-40B4-BE49-F238E27FC236}">
                <a16:creationId xmlns:a16="http://schemas.microsoft.com/office/drawing/2014/main" id="{4B71F6A8-1DEA-4427-FBDB-362597132D19}"/>
              </a:ext>
            </a:extLst>
          </p:cNvPr>
          <p:cNvSpPr txBox="1">
            <a:spLocks/>
          </p:cNvSpPr>
          <p:nvPr/>
        </p:nvSpPr>
        <p:spPr>
          <a:xfrm>
            <a:off x="10944890" y="932363"/>
            <a:ext cx="960695" cy="995010"/>
          </a:xfrm>
          <a:prstGeom prst="rect">
            <a:avLst/>
          </a:prstGeom>
        </p:spPr>
        <p:txBody>
          <a:bodyPr vert="horz" lIns="0" tIns="0" rIns="0" bIns="0" rtlCol="0">
            <a:normAutofit fontScale="70000" lnSpcReduction="20000"/>
          </a:bodyPr>
          <a:lstStyle>
            <a:lvl1pPr marL="0" indent="0" algn="l" defTabSz="180000" rtl="0" eaLnBrk="1" latinLnBrk="0" hangingPunct="1">
              <a:lnSpc>
                <a:spcPct val="100000"/>
              </a:lnSpc>
              <a:spcBef>
                <a:spcPts val="600"/>
              </a:spcBef>
              <a:buClr>
                <a:schemeClr val="bg1"/>
              </a:buClr>
              <a:buFont typeface="Wingdings" panose="05000000000000000000" pitchFamily="2" charset="2"/>
              <a:buNone/>
              <a:tabLst>
                <a:tab pos="180000" algn="l"/>
              </a:tabLst>
              <a:defRPr lang="et-EE" sz="1600" b="1" i="0" u="none" strike="noStrike" kern="1200" baseline="0">
                <a:solidFill>
                  <a:schemeClr val="bg1"/>
                </a:solidFill>
                <a:effectLst/>
                <a:latin typeface="Arial" panose="020B0604020202020204" pitchFamily="34" charset="0"/>
                <a:ea typeface="+mn-ea"/>
                <a:cs typeface="Arial" panose="020B0604020202020204" pitchFamily="34" charset="0"/>
              </a:defRPr>
            </a:lvl1pPr>
            <a:lvl2pPr marL="73440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2pPr>
            <a:lvl3pPr marL="120015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3pPr>
            <a:lvl4pPr marL="165735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4pPr>
            <a:lvl5pPr marL="211455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lv-LV" dirty="0">
                <a:solidFill>
                  <a:srgbClr val="6EAAD2"/>
                </a:solidFill>
              </a:rPr>
              <a:t>Rīgas reģions</a:t>
            </a:r>
          </a:p>
          <a:p>
            <a:r>
              <a:rPr lang="lv-LV" dirty="0">
                <a:solidFill>
                  <a:srgbClr val="778B59"/>
                </a:solidFill>
              </a:rPr>
              <a:t>Vidzeme</a:t>
            </a:r>
          </a:p>
          <a:p>
            <a:r>
              <a:rPr lang="lv-LV" dirty="0">
                <a:solidFill>
                  <a:srgbClr val="3A3B3C"/>
                </a:solidFill>
              </a:rPr>
              <a:t>Kurzeme</a:t>
            </a:r>
          </a:p>
          <a:p>
            <a:r>
              <a:rPr lang="lv-LV" dirty="0">
                <a:solidFill>
                  <a:srgbClr val="B88D97"/>
                </a:solidFill>
              </a:rPr>
              <a:t>Zemgale</a:t>
            </a:r>
          </a:p>
          <a:p>
            <a:r>
              <a:rPr lang="lv-LV" dirty="0">
                <a:solidFill>
                  <a:srgbClr val="EA4A72"/>
                </a:solidFill>
              </a:rPr>
              <a:t>Latgale</a:t>
            </a:r>
          </a:p>
        </p:txBody>
      </p:sp>
      <p:sp>
        <p:nvSpPr>
          <p:cNvPr id="2" name="TextBox 1">
            <a:extLst>
              <a:ext uri="{FF2B5EF4-FFF2-40B4-BE49-F238E27FC236}">
                <a16:creationId xmlns:a16="http://schemas.microsoft.com/office/drawing/2014/main" id="{D707746F-3670-64C2-1CA9-63210CF169E2}"/>
              </a:ext>
            </a:extLst>
          </p:cNvPr>
          <p:cNvSpPr txBox="1"/>
          <p:nvPr/>
        </p:nvSpPr>
        <p:spPr>
          <a:xfrm>
            <a:off x="10724969" y="6505576"/>
            <a:ext cx="1021615" cy="215444"/>
          </a:xfrm>
          <a:prstGeom prst="rect">
            <a:avLst/>
          </a:prstGeom>
          <a:noFill/>
        </p:spPr>
        <p:txBody>
          <a:bodyPr wrap="square" rtlCol="0">
            <a:spAutoFit/>
          </a:bodyPr>
          <a:lstStyle/>
          <a:p>
            <a:pPr algn="ctr"/>
            <a:r>
              <a:rPr lang="en-US" sz="800" dirty="0"/>
              <a:t>Dati: CSP</a:t>
            </a:r>
            <a:endParaRPr lang="lv-LV" sz="800" dirty="0"/>
          </a:p>
        </p:txBody>
      </p:sp>
    </p:spTree>
    <p:extLst>
      <p:ext uri="{BB962C8B-B14F-4D97-AF65-F5344CB8AC3E}">
        <p14:creationId xmlns:p14="http://schemas.microsoft.com/office/powerpoint/2010/main" val="32384059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2AC387E-1378-2C8C-68E7-93D674E8F6C6}"/>
              </a:ext>
            </a:extLst>
          </p:cNvPr>
          <p:cNvSpPr>
            <a:spLocks noGrp="1"/>
          </p:cNvSpPr>
          <p:nvPr>
            <p:ph type="sldNum" sz="quarter" idx="21"/>
          </p:nvPr>
        </p:nvSpPr>
        <p:spPr/>
        <p:txBody>
          <a:bodyPr/>
          <a:lstStyle/>
          <a:p>
            <a:fld id="{B0E5FBAD-ED71-4054-BBC3-51CCE1BCD495}" type="slidenum">
              <a:rPr lang="et-EE" smtClean="0"/>
              <a:pPr/>
              <a:t>19</a:t>
            </a:fld>
            <a:endParaRPr lang="et-EE"/>
          </a:p>
        </p:txBody>
      </p:sp>
      <p:sp>
        <p:nvSpPr>
          <p:cNvPr id="5" name="Title 4">
            <a:extLst>
              <a:ext uri="{FF2B5EF4-FFF2-40B4-BE49-F238E27FC236}">
                <a16:creationId xmlns:a16="http://schemas.microsoft.com/office/drawing/2014/main" id="{C274F205-1E73-4296-52FB-D7F47AEEF1A5}"/>
              </a:ext>
            </a:extLst>
          </p:cNvPr>
          <p:cNvSpPr>
            <a:spLocks noGrp="1"/>
          </p:cNvSpPr>
          <p:nvPr>
            <p:ph type="title"/>
          </p:nvPr>
        </p:nvSpPr>
        <p:spPr>
          <a:xfrm>
            <a:off x="1136511" y="463824"/>
            <a:ext cx="8397416" cy="624797"/>
          </a:xfrm>
        </p:spPr>
        <p:txBody>
          <a:bodyPr/>
          <a:lstStyle/>
          <a:p>
            <a:r>
              <a:rPr lang="lv-LV" sz="2400" noProof="0" dirty="0"/>
              <a:t>Labākās darba iespējas Vidzemē ir Valmieras un Smiltenes, bet sliktākās – Valkas un Limbažu novados</a:t>
            </a:r>
          </a:p>
        </p:txBody>
      </p:sp>
      <p:sp>
        <p:nvSpPr>
          <p:cNvPr id="6" name="Text Placeholder 5">
            <a:extLst>
              <a:ext uri="{FF2B5EF4-FFF2-40B4-BE49-F238E27FC236}">
                <a16:creationId xmlns:a16="http://schemas.microsoft.com/office/drawing/2014/main" id="{F1F1C35C-5D46-CFA4-968B-DA845396C01D}"/>
              </a:ext>
            </a:extLst>
          </p:cNvPr>
          <p:cNvSpPr>
            <a:spLocks noGrp="1"/>
          </p:cNvSpPr>
          <p:nvPr>
            <p:ph type="body" sz="quarter" idx="11"/>
          </p:nvPr>
        </p:nvSpPr>
        <p:spPr>
          <a:xfrm>
            <a:off x="1291959" y="1422288"/>
            <a:ext cx="9918976" cy="320242"/>
          </a:xfrm>
        </p:spPr>
        <p:txBody>
          <a:bodyPr>
            <a:normAutofit/>
          </a:bodyPr>
          <a:lstStyle/>
          <a:p>
            <a:r>
              <a:rPr lang="lv-LV" sz="1400" dirty="0"/>
              <a:t>Aizņemto darbavietu un pašnodarbināto skaits attiecībā pret iedzīvotāju skaitu pašvaldībās 2023. gadā</a:t>
            </a:r>
            <a:endParaRPr lang="en-US" sz="1400" dirty="0"/>
          </a:p>
        </p:txBody>
      </p:sp>
      <p:pic>
        <p:nvPicPr>
          <p:cNvPr id="10" name="Picture 9">
            <a:extLst>
              <a:ext uri="{FF2B5EF4-FFF2-40B4-BE49-F238E27FC236}">
                <a16:creationId xmlns:a16="http://schemas.microsoft.com/office/drawing/2014/main" id="{F3B24D86-85A1-FDAD-4B29-89EB7808C8FF}"/>
              </a:ext>
            </a:extLst>
          </p:cNvPr>
          <p:cNvPicPr>
            <a:picLocks noChangeAspect="1"/>
          </p:cNvPicPr>
          <p:nvPr/>
        </p:nvPicPr>
        <p:blipFill>
          <a:blip r:embed="rId2"/>
          <a:stretch>
            <a:fillRect/>
          </a:stretch>
        </p:blipFill>
        <p:spPr>
          <a:xfrm>
            <a:off x="1136511" y="2076197"/>
            <a:ext cx="9589455" cy="4596372"/>
          </a:xfrm>
          <a:prstGeom prst="rect">
            <a:avLst/>
          </a:prstGeom>
        </p:spPr>
      </p:pic>
      <p:sp>
        <p:nvSpPr>
          <p:cNvPr id="2" name="TextBox 1">
            <a:extLst>
              <a:ext uri="{FF2B5EF4-FFF2-40B4-BE49-F238E27FC236}">
                <a16:creationId xmlns:a16="http://schemas.microsoft.com/office/drawing/2014/main" id="{8AABEC2C-6E90-BC3C-E14F-2E2C60D93AB7}"/>
              </a:ext>
            </a:extLst>
          </p:cNvPr>
          <p:cNvSpPr txBox="1"/>
          <p:nvPr/>
        </p:nvSpPr>
        <p:spPr>
          <a:xfrm>
            <a:off x="10806158" y="6440150"/>
            <a:ext cx="1021615" cy="215444"/>
          </a:xfrm>
          <a:prstGeom prst="rect">
            <a:avLst/>
          </a:prstGeom>
          <a:noFill/>
        </p:spPr>
        <p:txBody>
          <a:bodyPr wrap="square" rtlCol="0">
            <a:spAutoFit/>
          </a:bodyPr>
          <a:lstStyle/>
          <a:p>
            <a:pPr algn="ctr"/>
            <a:r>
              <a:rPr lang="en-US" sz="800" dirty="0"/>
              <a:t>Dati: CSP</a:t>
            </a:r>
            <a:endParaRPr lang="lv-LV" sz="800" dirty="0"/>
          </a:p>
        </p:txBody>
      </p:sp>
      <p:sp>
        <p:nvSpPr>
          <p:cNvPr id="7" name="Text Placeholder 5">
            <a:extLst>
              <a:ext uri="{FF2B5EF4-FFF2-40B4-BE49-F238E27FC236}">
                <a16:creationId xmlns:a16="http://schemas.microsoft.com/office/drawing/2014/main" id="{67A6F3A0-37AC-64F7-DBAF-B6A92A4CC0D7}"/>
              </a:ext>
            </a:extLst>
          </p:cNvPr>
          <p:cNvSpPr txBox="1">
            <a:spLocks/>
          </p:cNvSpPr>
          <p:nvPr/>
        </p:nvSpPr>
        <p:spPr>
          <a:xfrm>
            <a:off x="10847924" y="1024556"/>
            <a:ext cx="960695" cy="995010"/>
          </a:xfrm>
          <a:prstGeom prst="rect">
            <a:avLst/>
          </a:prstGeom>
        </p:spPr>
        <p:txBody>
          <a:bodyPr vert="horz" lIns="0" tIns="0" rIns="0" bIns="0" rtlCol="0">
            <a:normAutofit fontScale="70000" lnSpcReduction="20000"/>
          </a:bodyPr>
          <a:lstStyle>
            <a:lvl1pPr marL="0" indent="0" algn="l" defTabSz="180000" rtl="0" eaLnBrk="1" latinLnBrk="0" hangingPunct="1">
              <a:lnSpc>
                <a:spcPct val="100000"/>
              </a:lnSpc>
              <a:spcBef>
                <a:spcPts val="600"/>
              </a:spcBef>
              <a:buClr>
                <a:schemeClr val="bg1"/>
              </a:buClr>
              <a:buFont typeface="Wingdings" panose="05000000000000000000" pitchFamily="2" charset="2"/>
              <a:buNone/>
              <a:tabLst>
                <a:tab pos="180000" algn="l"/>
              </a:tabLst>
              <a:defRPr lang="et-EE" sz="1600" b="1" i="0" u="none" strike="noStrike" kern="1200" baseline="0">
                <a:solidFill>
                  <a:schemeClr val="bg1"/>
                </a:solidFill>
                <a:effectLst/>
                <a:latin typeface="Arial" panose="020B0604020202020204" pitchFamily="34" charset="0"/>
                <a:ea typeface="+mn-ea"/>
                <a:cs typeface="Arial" panose="020B0604020202020204" pitchFamily="34" charset="0"/>
              </a:defRPr>
            </a:lvl1pPr>
            <a:lvl2pPr marL="73440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2pPr>
            <a:lvl3pPr marL="120015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3pPr>
            <a:lvl4pPr marL="165735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4pPr>
            <a:lvl5pPr marL="211455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lv-LV" dirty="0">
                <a:solidFill>
                  <a:srgbClr val="6EAAD2"/>
                </a:solidFill>
              </a:rPr>
              <a:t>Rīgas reģions</a:t>
            </a:r>
          </a:p>
          <a:p>
            <a:r>
              <a:rPr lang="lv-LV" dirty="0">
                <a:solidFill>
                  <a:srgbClr val="778B59"/>
                </a:solidFill>
              </a:rPr>
              <a:t>Vidzeme</a:t>
            </a:r>
          </a:p>
          <a:p>
            <a:r>
              <a:rPr lang="lv-LV" dirty="0">
                <a:solidFill>
                  <a:srgbClr val="3A3B3C"/>
                </a:solidFill>
              </a:rPr>
              <a:t>Kurzeme</a:t>
            </a:r>
          </a:p>
          <a:p>
            <a:r>
              <a:rPr lang="lv-LV" dirty="0">
                <a:solidFill>
                  <a:srgbClr val="B88D97"/>
                </a:solidFill>
              </a:rPr>
              <a:t>Zemgale</a:t>
            </a:r>
          </a:p>
          <a:p>
            <a:r>
              <a:rPr lang="lv-LV" dirty="0">
                <a:solidFill>
                  <a:srgbClr val="EA4A72"/>
                </a:solidFill>
              </a:rPr>
              <a:t>Latgale</a:t>
            </a:r>
          </a:p>
        </p:txBody>
      </p:sp>
    </p:spTree>
    <p:extLst>
      <p:ext uri="{BB962C8B-B14F-4D97-AF65-F5344CB8AC3E}">
        <p14:creationId xmlns:p14="http://schemas.microsoft.com/office/powerpoint/2010/main" val="9210411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C699D22-168B-DC6D-B9D6-34AA1D84502D}"/>
              </a:ext>
            </a:extLst>
          </p:cNvPr>
          <p:cNvSpPr>
            <a:spLocks noGrp="1"/>
          </p:cNvSpPr>
          <p:nvPr>
            <p:ph type="sldNum" sz="quarter" idx="21"/>
          </p:nvPr>
        </p:nvSpPr>
        <p:spPr>
          <a:xfrm>
            <a:off x="11582877" y="6620865"/>
            <a:ext cx="766762" cy="404812"/>
          </a:xfrm>
        </p:spPr>
        <p:txBody>
          <a:bodyPr/>
          <a:lstStyle/>
          <a:p>
            <a:fld id="{B0E5FBAD-ED71-4054-BBC3-51CCE1BCD495}" type="slidenum">
              <a:rPr lang="et-EE" smtClean="0"/>
              <a:pPr/>
              <a:t>20</a:t>
            </a:fld>
            <a:endParaRPr lang="et-EE"/>
          </a:p>
        </p:txBody>
      </p:sp>
      <p:sp>
        <p:nvSpPr>
          <p:cNvPr id="5" name="Title 4">
            <a:extLst>
              <a:ext uri="{FF2B5EF4-FFF2-40B4-BE49-F238E27FC236}">
                <a16:creationId xmlns:a16="http://schemas.microsoft.com/office/drawing/2014/main" id="{45696172-5795-A89A-B81E-9A01488F33A1}"/>
              </a:ext>
            </a:extLst>
          </p:cNvPr>
          <p:cNvSpPr>
            <a:spLocks noGrp="1"/>
          </p:cNvSpPr>
          <p:nvPr>
            <p:ph type="title"/>
          </p:nvPr>
        </p:nvSpPr>
        <p:spPr>
          <a:xfrm>
            <a:off x="943607" y="776126"/>
            <a:ext cx="6682489" cy="601976"/>
          </a:xfrm>
        </p:spPr>
        <p:txBody>
          <a:bodyPr/>
          <a:lstStyle/>
          <a:p>
            <a:r>
              <a:rPr lang="lv-LV" noProof="0" dirty="0" err="1"/>
              <a:t>Vidzem</a:t>
            </a:r>
            <a:r>
              <a:rPr lang="en-US" noProof="0" dirty="0"/>
              <a:t>es </a:t>
            </a:r>
            <a:r>
              <a:rPr lang="en-US" noProof="0" dirty="0" err="1"/>
              <a:t>ekonomikā</a:t>
            </a:r>
            <a:r>
              <a:rPr lang="lv-LV" noProof="0" dirty="0"/>
              <a:t> ir samērā augsta valsts loma</a:t>
            </a:r>
            <a:r>
              <a:rPr lang="en-US" dirty="0"/>
              <a:t>, </a:t>
            </a:r>
            <a:r>
              <a:rPr lang="en-US" dirty="0" err="1"/>
              <a:t>tas</a:t>
            </a:r>
            <a:r>
              <a:rPr lang="en-US" dirty="0"/>
              <a:t> </a:t>
            </a:r>
            <a:r>
              <a:rPr lang="en-US" dirty="0" err="1"/>
              <a:t>ir</a:t>
            </a:r>
            <a:r>
              <a:rPr lang="en-US" dirty="0"/>
              <a:t> risks</a:t>
            </a:r>
            <a:endParaRPr lang="lv-LV" noProof="0" dirty="0"/>
          </a:p>
        </p:txBody>
      </p:sp>
      <p:sp>
        <p:nvSpPr>
          <p:cNvPr id="2" name="TextBox 1">
            <a:extLst>
              <a:ext uri="{FF2B5EF4-FFF2-40B4-BE49-F238E27FC236}">
                <a16:creationId xmlns:a16="http://schemas.microsoft.com/office/drawing/2014/main" id="{13C90AE9-774E-5448-4B46-4BC7EF5E5904}"/>
              </a:ext>
            </a:extLst>
          </p:cNvPr>
          <p:cNvSpPr txBox="1"/>
          <p:nvPr/>
        </p:nvSpPr>
        <p:spPr>
          <a:xfrm>
            <a:off x="10944643" y="6607827"/>
            <a:ext cx="1021615" cy="215444"/>
          </a:xfrm>
          <a:prstGeom prst="rect">
            <a:avLst/>
          </a:prstGeom>
          <a:noFill/>
        </p:spPr>
        <p:txBody>
          <a:bodyPr wrap="square" rtlCol="0">
            <a:spAutoFit/>
          </a:bodyPr>
          <a:lstStyle/>
          <a:p>
            <a:pPr algn="ctr"/>
            <a:r>
              <a:rPr lang="en-US" sz="800" dirty="0"/>
              <a:t>Dati: CSP</a:t>
            </a:r>
            <a:endParaRPr lang="lv-LV" sz="800" dirty="0"/>
          </a:p>
        </p:txBody>
      </p:sp>
      <p:pic>
        <p:nvPicPr>
          <p:cNvPr id="9" name="Picture 8">
            <a:extLst>
              <a:ext uri="{FF2B5EF4-FFF2-40B4-BE49-F238E27FC236}">
                <a16:creationId xmlns:a16="http://schemas.microsoft.com/office/drawing/2014/main" id="{65CC6844-60AC-651C-954B-E42F81BAB478}"/>
              </a:ext>
            </a:extLst>
          </p:cNvPr>
          <p:cNvPicPr>
            <a:picLocks noChangeAspect="1"/>
          </p:cNvPicPr>
          <p:nvPr/>
        </p:nvPicPr>
        <p:blipFill>
          <a:blip r:embed="rId2"/>
          <a:stretch>
            <a:fillRect/>
          </a:stretch>
        </p:blipFill>
        <p:spPr>
          <a:xfrm>
            <a:off x="603254" y="1959547"/>
            <a:ext cx="5210143" cy="3902871"/>
          </a:xfrm>
          <a:prstGeom prst="rect">
            <a:avLst/>
          </a:prstGeom>
        </p:spPr>
      </p:pic>
      <p:pic>
        <p:nvPicPr>
          <p:cNvPr id="15" name="Picture 14">
            <a:extLst>
              <a:ext uri="{FF2B5EF4-FFF2-40B4-BE49-F238E27FC236}">
                <a16:creationId xmlns:a16="http://schemas.microsoft.com/office/drawing/2014/main" id="{2CBC1E55-6436-E23C-43FB-FBE3AD385E89}"/>
              </a:ext>
            </a:extLst>
          </p:cNvPr>
          <p:cNvPicPr>
            <a:picLocks noChangeAspect="1"/>
          </p:cNvPicPr>
          <p:nvPr/>
        </p:nvPicPr>
        <p:blipFill>
          <a:blip r:embed="rId3"/>
          <a:stretch>
            <a:fillRect/>
          </a:stretch>
        </p:blipFill>
        <p:spPr>
          <a:xfrm>
            <a:off x="6655337" y="2179003"/>
            <a:ext cx="4927540" cy="4021743"/>
          </a:xfrm>
          <a:prstGeom prst="rect">
            <a:avLst/>
          </a:prstGeom>
        </p:spPr>
      </p:pic>
    </p:spTree>
    <p:extLst>
      <p:ext uri="{BB962C8B-B14F-4D97-AF65-F5344CB8AC3E}">
        <p14:creationId xmlns:p14="http://schemas.microsoft.com/office/powerpoint/2010/main" val="31675965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ECBA456B-5A66-7F42-9A69-9793102B8342}"/>
              </a:ext>
            </a:extLst>
          </p:cNvPr>
          <p:cNvSpPr>
            <a:spLocks noGrp="1"/>
          </p:cNvSpPr>
          <p:nvPr>
            <p:ph type="sldNum" sz="quarter" idx="21"/>
          </p:nvPr>
        </p:nvSpPr>
        <p:spPr/>
        <p:txBody>
          <a:bodyPr/>
          <a:lstStyle/>
          <a:p>
            <a:fld id="{B0E5FBAD-ED71-4054-BBC3-51CCE1BCD495}" type="slidenum">
              <a:rPr lang="et-EE" smtClean="0"/>
              <a:pPr/>
              <a:t>21</a:t>
            </a:fld>
            <a:endParaRPr lang="et-EE"/>
          </a:p>
        </p:txBody>
      </p:sp>
      <p:sp>
        <p:nvSpPr>
          <p:cNvPr id="5" name="Title 4">
            <a:extLst>
              <a:ext uri="{FF2B5EF4-FFF2-40B4-BE49-F238E27FC236}">
                <a16:creationId xmlns:a16="http://schemas.microsoft.com/office/drawing/2014/main" id="{23A15F6C-73F3-6D04-37C2-42784DF76C9E}"/>
              </a:ext>
            </a:extLst>
          </p:cNvPr>
          <p:cNvSpPr>
            <a:spLocks noGrp="1"/>
          </p:cNvSpPr>
          <p:nvPr>
            <p:ph type="title"/>
          </p:nvPr>
        </p:nvSpPr>
        <p:spPr>
          <a:xfrm>
            <a:off x="775003" y="377268"/>
            <a:ext cx="8286702" cy="838884"/>
          </a:xfrm>
        </p:spPr>
        <p:txBody>
          <a:bodyPr/>
          <a:lstStyle/>
          <a:p>
            <a:r>
              <a:rPr lang="lv-LV" sz="2800" noProof="0" dirty="0"/>
              <a:t>Ir vietas, kur pašvaldības ir dominējošais spēks vietējā ekonomikā </a:t>
            </a:r>
          </a:p>
        </p:txBody>
      </p:sp>
      <p:sp>
        <p:nvSpPr>
          <p:cNvPr id="6" name="Text Placeholder 5">
            <a:extLst>
              <a:ext uri="{FF2B5EF4-FFF2-40B4-BE49-F238E27FC236}">
                <a16:creationId xmlns:a16="http://schemas.microsoft.com/office/drawing/2014/main" id="{B73FF8C3-86C5-BF50-F36A-B877CFF99027}"/>
              </a:ext>
            </a:extLst>
          </p:cNvPr>
          <p:cNvSpPr>
            <a:spLocks noGrp="1"/>
          </p:cNvSpPr>
          <p:nvPr>
            <p:ph type="body" sz="quarter" idx="11"/>
          </p:nvPr>
        </p:nvSpPr>
        <p:spPr>
          <a:xfrm>
            <a:off x="845665" y="1569888"/>
            <a:ext cx="7046570" cy="322919"/>
          </a:xfrm>
        </p:spPr>
        <p:txBody>
          <a:bodyPr>
            <a:normAutofit/>
          </a:bodyPr>
          <a:lstStyle/>
          <a:p>
            <a:r>
              <a:rPr lang="lv-LV" dirty="0"/>
              <a:t>Pašvaldību budžetu attiecība pret pašvaldību kopproduktu 202</a:t>
            </a:r>
            <a:r>
              <a:rPr lang="en-US" dirty="0"/>
              <a:t>3</a:t>
            </a:r>
            <a:r>
              <a:rPr lang="lv-LV" dirty="0"/>
              <a:t>. gadā </a:t>
            </a:r>
            <a:endParaRPr lang="en-US" dirty="0"/>
          </a:p>
        </p:txBody>
      </p:sp>
      <p:sp>
        <p:nvSpPr>
          <p:cNvPr id="2" name="TextBox 1">
            <a:extLst>
              <a:ext uri="{FF2B5EF4-FFF2-40B4-BE49-F238E27FC236}">
                <a16:creationId xmlns:a16="http://schemas.microsoft.com/office/drawing/2014/main" id="{B688D5BD-BE7B-EDE2-7FAE-C5AAFDF9D426}"/>
              </a:ext>
            </a:extLst>
          </p:cNvPr>
          <p:cNvSpPr txBox="1"/>
          <p:nvPr/>
        </p:nvSpPr>
        <p:spPr>
          <a:xfrm>
            <a:off x="8705088" y="6601968"/>
            <a:ext cx="2551176" cy="215444"/>
          </a:xfrm>
          <a:prstGeom prst="rect">
            <a:avLst/>
          </a:prstGeom>
          <a:noFill/>
        </p:spPr>
        <p:txBody>
          <a:bodyPr wrap="square" rtlCol="0">
            <a:spAutoFit/>
          </a:bodyPr>
          <a:lstStyle/>
          <a:p>
            <a:pPr algn="ctr"/>
            <a:r>
              <a:rPr lang="en-US" sz="800" dirty="0"/>
              <a:t>Dati: CSP un https://raim.gov.lv</a:t>
            </a:r>
            <a:endParaRPr lang="lv-LV" sz="800" dirty="0"/>
          </a:p>
        </p:txBody>
      </p:sp>
      <p:pic>
        <p:nvPicPr>
          <p:cNvPr id="9" name="Picture 8">
            <a:extLst>
              <a:ext uri="{FF2B5EF4-FFF2-40B4-BE49-F238E27FC236}">
                <a16:creationId xmlns:a16="http://schemas.microsoft.com/office/drawing/2014/main" id="{1310D5C3-39D8-FDD8-45FD-8C04C8A009AC}"/>
              </a:ext>
            </a:extLst>
          </p:cNvPr>
          <p:cNvPicPr>
            <a:picLocks noChangeAspect="1"/>
          </p:cNvPicPr>
          <p:nvPr/>
        </p:nvPicPr>
        <p:blipFill>
          <a:blip r:embed="rId2"/>
          <a:stretch>
            <a:fillRect/>
          </a:stretch>
        </p:blipFill>
        <p:spPr>
          <a:xfrm>
            <a:off x="243291" y="2144487"/>
            <a:ext cx="10914580" cy="4565203"/>
          </a:xfrm>
          <a:prstGeom prst="rect">
            <a:avLst/>
          </a:prstGeom>
        </p:spPr>
      </p:pic>
      <p:sp>
        <p:nvSpPr>
          <p:cNvPr id="11" name="Text Placeholder 5">
            <a:extLst>
              <a:ext uri="{FF2B5EF4-FFF2-40B4-BE49-F238E27FC236}">
                <a16:creationId xmlns:a16="http://schemas.microsoft.com/office/drawing/2014/main" id="{C04FA3B0-1F45-F96A-4309-242B028A09B0}"/>
              </a:ext>
            </a:extLst>
          </p:cNvPr>
          <p:cNvSpPr txBox="1">
            <a:spLocks/>
          </p:cNvSpPr>
          <p:nvPr/>
        </p:nvSpPr>
        <p:spPr>
          <a:xfrm>
            <a:off x="10775916" y="897797"/>
            <a:ext cx="960695" cy="995010"/>
          </a:xfrm>
          <a:prstGeom prst="rect">
            <a:avLst/>
          </a:prstGeom>
        </p:spPr>
        <p:txBody>
          <a:bodyPr vert="horz" lIns="0" tIns="0" rIns="0" bIns="0" rtlCol="0">
            <a:normAutofit fontScale="70000" lnSpcReduction="20000"/>
          </a:bodyPr>
          <a:lstStyle>
            <a:lvl1pPr marL="0" indent="0" algn="l" defTabSz="180000" rtl="0" eaLnBrk="1" latinLnBrk="0" hangingPunct="1">
              <a:lnSpc>
                <a:spcPct val="100000"/>
              </a:lnSpc>
              <a:spcBef>
                <a:spcPts val="600"/>
              </a:spcBef>
              <a:buClr>
                <a:schemeClr val="bg1"/>
              </a:buClr>
              <a:buFont typeface="Wingdings" panose="05000000000000000000" pitchFamily="2" charset="2"/>
              <a:buNone/>
              <a:tabLst>
                <a:tab pos="180000" algn="l"/>
              </a:tabLst>
              <a:defRPr lang="et-EE" sz="1600" b="1" i="0" u="none" strike="noStrike" kern="1200" baseline="0">
                <a:solidFill>
                  <a:schemeClr val="bg1"/>
                </a:solidFill>
                <a:effectLst/>
                <a:latin typeface="Arial" panose="020B0604020202020204" pitchFamily="34" charset="0"/>
                <a:ea typeface="+mn-ea"/>
                <a:cs typeface="Arial" panose="020B0604020202020204" pitchFamily="34" charset="0"/>
              </a:defRPr>
            </a:lvl1pPr>
            <a:lvl2pPr marL="73440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2pPr>
            <a:lvl3pPr marL="120015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3pPr>
            <a:lvl4pPr marL="165735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4pPr>
            <a:lvl5pPr marL="211455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lv-LV" dirty="0">
                <a:solidFill>
                  <a:srgbClr val="6EAAD2"/>
                </a:solidFill>
              </a:rPr>
              <a:t>Rīgas reģions</a:t>
            </a:r>
          </a:p>
          <a:p>
            <a:r>
              <a:rPr lang="lv-LV" dirty="0">
                <a:solidFill>
                  <a:srgbClr val="778B59"/>
                </a:solidFill>
              </a:rPr>
              <a:t>Vidzeme</a:t>
            </a:r>
          </a:p>
          <a:p>
            <a:r>
              <a:rPr lang="lv-LV" dirty="0">
                <a:solidFill>
                  <a:srgbClr val="3A3B3C"/>
                </a:solidFill>
              </a:rPr>
              <a:t>Kurzeme</a:t>
            </a:r>
          </a:p>
          <a:p>
            <a:r>
              <a:rPr lang="lv-LV" dirty="0">
                <a:solidFill>
                  <a:srgbClr val="B88D97"/>
                </a:solidFill>
              </a:rPr>
              <a:t>Zemgale</a:t>
            </a:r>
          </a:p>
          <a:p>
            <a:r>
              <a:rPr lang="lv-LV" dirty="0">
                <a:solidFill>
                  <a:srgbClr val="EA4A72"/>
                </a:solidFill>
              </a:rPr>
              <a:t>Latgale</a:t>
            </a:r>
          </a:p>
        </p:txBody>
      </p:sp>
    </p:spTree>
    <p:extLst>
      <p:ext uri="{BB962C8B-B14F-4D97-AF65-F5344CB8AC3E}">
        <p14:creationId xmlns:p14="http://schemas.microsoft.com/office/powerpoint/2010/main" val="5610369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4983A6B-12DE-939B-0996-E88E24D4825E}"/>
              </a:ext>
            </a:extLst>
          </p:cNvPr>
          <p:cNvSpPr>
            <a:spLocks noGrp="1"/>
          </p:cNvSpPr>
          <p:nvPr>
            <p:ph type="sldNum" sz="quarter" idx="21"/>
          </p:nvPr>
        </p:nvSpPr>
        <p:spPr/>
        <p:txBody>
          <a:bodyPr/>
          <a:lstStyle/>
          <a:p>
            <a:fld id="{B0E5FBAD-ED71-4054-BBC3-51CCE1BCD495}" type="slidenum">
              <a:rPr lang="et-EE" smtClean="0"/>
              <a:pPr/>
              <a:t>22</a:t>
            </a:fld>
            <a:endParaRPr lang="et-EE"/>
          </a:p>
        </p:txBody>
      </p:sp>
      <p:sp>
        <p:nvSpPr>
          <p:cNvPr id="5" name="Title 4">
            <a:extLst>
              <a:ext uri="{FF2B5EF4-FFF2-40B4-BE49-F238E27FC236}">
                <a16:creationId xmlns:a16="http://schemas.microsoft.com/office/drawing/2014/main" id="{0EB8C97D-60C5-02AA-CA35-00A9A8F644DE}"/>
              </a:ext>
            </a:extLst>
          </p:cNvPr>
          <p:cNvSpPr>
            <a:spLocks noGrp="1"/>
          </p:cNvSpPr>
          <p:nvPr>
            <p:ph type="title"/>
          </p:nvPr>
        </p:nvSpPr>
        <p:spPr>
          <a:xfrm>
            <a:off x="685243" y="425921"/>
            <a:ext cx="9608996" cy="594359"/>
          </a:xfrm>
        </p:spPr>
        <p:txBody>
          <a:bodyPr/>
          <a:lstStyle/>
          <a:p>
            <a:r>
              <a:rPr lang="lv-LV" noProof="0" dirty="0"/>
              <a:t>Demogrāfiju </a:t>
            </a:r>
            <a:r>
              <a:rPr lang="lv-LV" dirty="0"/>
              <a:t>V</a:t>
            </a:r>
            <a:r>
              <a:rPr lang="lv-LV" noProof="0" dirty="0" err="1"/>
              <a:t>idzemē</a:t>
            </a:r>
            <a:r>
              <a:rPr lang="lv-LV" noProof="0" dirty="0"/>
              <a:t> izskaidro attīstība un vieta </a:t>
            </a:r>
          </a:p>
        </p:txBody>
      </p:sp>
      <p:sp>
        <p:nvSpPr>
          <p:cNvPr id="6" name="Text Placeholder 5">
            <a:extLst>
              <a:ext uri="{FF2B5EF4-FFF2-40B4-BE49-F238E27FC236}">
                <a16:creationId xmlns:a16="http://schemas.microsoft.com/office/drawing/2014/main" id="{EA370BD1-2638-2E5C-930F-2CF4FF56C32E}"/>
              </a:ext>
            </a:extLst>
          </p:cNvPr>
          <p:cNvSpPr>
            <a:spLocks noGrp="1"/>
          </p:cNvSpPr>
          <p:nvPr>
            <p:ph type="body" sz="quarter" idx="11"/>
          </p:nvPr>
        </p:nvSpPr>
        <p:spPr>
          <a:xfrm>
            <a:off x="996006" y="1445370"/>
            <a:ext cx="7041570" cy="503644"/>
          </a:xfrm>
        </p:spPr>
        <p:txBody>
          <a:bodyPr>
            <a:normAutofit/>
          </a:bodyPr>
          <a:lstStyle/>
          <a:p>
            <a:r>
              <a:rPr lang="lv-LV" noProof="0" dirty="0"/>
              <a:t>Pašvaldību iedzīvotāju skaita izmaiņas pašvaldībās 2012. – 2025. gadā </a:t>
            </a:r>
          </a:p>
        </p:txBody>
      </p:sp>
      <p:sp>
        <p:nvSpPr>
          <p:cNvPr id="9" name="Text Placeholder 5">
            <a:extLst>
              <a:ext uri="{FF2B5EF4-FFF2-40B4-BE49-F238E27FC236}">
                <a16:creationId xmlns:a16="http://schemas.microsoft.com/office/drawing/2014/main" id="{7C8AF0FB-D472-6F20-E50E-2BDBDFDD7659}"/>
              </a:ext>
            </a:extLst>
          </p:cNvPr>
          <p:cNvSpPr txBox="1">
            <a:spLocks/>
          </p:cNvSpPr>
          <p:nvPr/>
        </p:nvSpPr>
        <p:spPr>
          <a:xfrm>
            <a:off x="10786098" y="1079958"/>
            <a:ext cx="960695" cy="995010"/>
          </a:xfrm>
          <a:prstGeom prst="rect">
            <a:avLst/>
          </a:prstGeom>
        </p:spPr>
        <p:txBody>
          <a:bodyPr vert="horz" lIns="0" tIns="0" rIns="0" bIns="0" rtlCol="0">
            <a:normAutofit fontScale="70000" lnSpcReduction="20000"/>
          </a:bodyPr>
          <a:lstStyle>
            <a:lvl1pPr marL="0" indent="0" algn="l" defTabSz="180000" rtl="0" eaLnBrk="1" latinLnBrk="0" hangingPunct="1">
              <a:lnSpc>
                <a:spcPct val="100000"/>
              </a:lnSpc>
              <a:spcBef>
                <a:spcPts val="600"/>
              </a:spcBef>
              <a:buClr>
                <a:schemeClr val="bg1"/>
              </a:buClr>
              <a:buFont typeface="Wingdings" panose="05000000000000000000" pitchFamily="2" charset="2"/>
              <a:buNone/>
              <a:tabLst>
                <a:tab pos="180000" algn="l"/>
              </a:tabLst>
              <a:defRPr lang="et-EE" sz="1600" b="1" i="0" u="none" strike="noStrike" kern="1200" baseline="0">
                <a:solidFill>
                  <a:schemeClr val="bg1"/>
                </a:solidFill>
                <a:effectLst/>
                <a:latin typeface="Arial" panose="020B0604020202020204" pitchFamily="34" charset="0"/>
                <a:ea typeface="+mn-ea"/>
                <a:cs typeface="Arial" panose="020B0604020202020204" pitchFamily="34" charset="0"/>
              </a:defRPr>
            </a:lvl1pPr>
            <a:lvl2pPr marL="73440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2pPr>
            <a:lvl3pPr marL="120015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3pPr>
            <a:lvl4pPr marL="165735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4pPr>
            <a:lvl5pPr marL="211455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lv-LV" dirty="0">
                <a:solidFill>
                  <a:srgbClr val="6EAAD2"/>
                </a:solidFill>
              </a:rPr>
              <a:t>Rīgas reģions</a:t>
            </a:r>
          </a:p>
          <a:p>
            <a:r>
              <a:rPr lang="lv-LV" dirty="0">
                <a:solidFill>
                  <a:srgbClr val="778B59"/>
                </a:solidFill>
              </a:rPr>
              <a:t>Vidzeme</a:t>
            </a:r>
          </a:p>
          <a:p>
            <a:r>
              <a:rPr lang="lv-LV" dirty="0">
                <a:solidFill>
                  <a:srgbClr val="3A3B3C"/>
                </a:solidFill>
              </a:rPr>
              <a:t>Kurzeme</a:t>
            </a:r>
          </a:p>
          <a:p>
            <a:r>
              <a:rPr lang="lv-LV" dirty="0">
                <a:solidFill>
                  <a:srgbClr val="B88D97"/>
                </a:solidFill>
              </a:rPr>
              <a:t>Zemgale</a:t>
            </a:r>
          </a:p>
          <a:p>
            <a:r>
              <a:rPr lang="lv-LV" dirty="0">
                <a:solidFill>
                  <a:srgbClr val="EA4A72"/>
                </a:solidFill>
              </a:rPr>
              <a:t>Latgale</a:t>
            </a:r>
          </a:p>
        </p:txBody>
      </p:sp>
      <p:sp>
        <p:nvSpPr>
          <p:cNvPr id="4" name="TextBox 3">
            <a:extLst>
              <a:ext uri="{FF2B5EF4-FFF2-40B4-BE49-F238E27FC236}">
                <a16:creationId xmlns:a16="http://schemas.microsoft.com/office/drawing/2014/main" id="{3560ABD3-FCFE-5E51-DF01-C973710651B9}"/>
              </a:ext>
            </a:extLst>
          </p:cNvPr>
          <p:cNvSpPr txBox="1"/>
          <p:nvPr/>
        </p:nvSpPr>
        <p:spPr>
          <a:xfrm>
            <a:off x="10871597" y="6601656"/>
            <a:ext cx="875196" cy="215444"/>
          </a:xfrm>
          <a:prstGeom prst="rect">
            <a:avLst/>
          </a:prstGeom>
          <a:noFill/>
        </p:spPr>
        <p:txBody>
          <a:bodyPr wrap="square" rtlCol="0">
            <a:spAutoFit/>
          </a:bodyPr>
          <a:lstStyle/>
          <a:p>
            <a:r>
              <a:rPr lang="en-US" sz="800" dirty="0"/>
              <a:t>Dati: CSP</a:t>
            </a:r>
            <a:endParaRPr lang="lv-LV" sz="800" dirty="0"/>
          </a:p>
        </p:txBody>
      </p:sp>
      <p:pic>
        <p:nvPicPr>
          <p:cNvPr id="13" name="Picture 12">
            <a:extLst>
              <a:ext uri="{FF2B5EF4-FFF2-40B4-BE49-F238E27FC236}">
                <a16:creationId xmlns:a16="http://schemas.microsoft.com/office/drawing/2014/main" id="{BC94FDFC-C574-5576-EFEE-7226B8A6FEF2}"/>
              </a:ext>
            </a:extLst>
          </p:cNvPr>
          <p:cNvPicPr>
            <a:picLocks noChangeAspect="1"/>
          </p:cNvPicPr>
          <p:nvPr/>
        </p:nvPicPr>
        <p:blipFill>
          <a:blip r:embed="rId2"/>
          <a:stretch>
            <a:fillRect/>
          </a:stretch>
        </p:blipFill>
        <p:spPr>
          <a:xfrm>
            <a:off x="996006" y="2374104"/>
            <a:ext cx="8663831" cy="3998121"/>
          </a:xfrm>
          <a:prstGeom prst="rect">
            <a:avLst/>
          </a:prstGeom>
        </p:spPr>
      </p:pic>
    </p:spTree>
    <p:extLst>
      <p:ext uri="{BB962C8B-B14F-4D97-AF65-F5344CB8AC3E}">
        <p14:creationId xmlns:p14="http://schemas.microsoft.com/office/powerpoint/2010/main" val="19763701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FE81E17-AC84-EEAF-92C2-6165FD648F54}"/>
              </a:ext>
            </a:extLst>
          </p:cNvPr>
          <p:cNvSpPr>
            <a:spLocks noGrp="1"/>
          </p:cNvSpPr>
          <p:nvPr>
            <p:ph type="sldNum" sz="quarter" idx="21"/>
          </p:nvPr>
        </p:nvSpPr>
        <p:spPr/>
        <p:txBody>
          <a:bodyPr/>
          <a:lstStyle/>
          <a:p>
            <a:fld id="{B0E5FBAD-ED71-4054-BBC3-51CCE1BCD495}" type="slidenum">
              <a:rPr lang="et-EE" smtClean="0"/>
              <a:pPr/>
              <a:t>23</a:t>
            </a:fld>
            <a:endParaRPr lang="et-EE"/>
          </a:p>
        </p:txBody>
      </p:sp>
      <p:sp>
        <p:nvSpPr>
          <p:cNvPr id="5" name="Title 4">
            <a:extLst>
              <a:ext uri="{FF2B5EF4-FFF2-40B4-BE49-F238E27FC236}">
                <a16:creationId xmlns:a16="http://schemas.microsoft.com/office/drawing/2014/main" id="{47C96112-C921-7C0C-D16F-E26514DCD6A6}"/>
              </a:ext>
            </a:extLst>
          </p:cNvPr>
          <p:cNvSpPr>
            <a:spLocks noGrp="1"/>
          </p:cNvSpPr>
          <p:nvPr>
            <p:ph type="title"/>
          </p:nvPr>
        </p:nvSpPr>
        <p:spPr>
          <a:xfrm>
            <a:off x="555913" y="92465"/>
            <a:ext cx="5607143" cy="616086"/>
          </a:xfrm>
        </p:spPr>
        <p:txBody>
          <a:bodyPr/>
          <a:lstStyle/>
          <a:p>
            <a:r>
              <a:rPr lang="lv-LV" dirty="0"/>
              <a:t>Centrtiece var būt arī lokāla</a:t>
            </a:r>
            <a:endParaRPr lang="en-US" dirty="0"/>
          </a:p>
        </p:txBody>
      </p:sp>
      <p:sp>
        <p:nvSpPr>
          <p:cNvPr id="6" name="Text Placeholder 5">
            <a:extLst>
              <a:ext uri="{FF2B5EF4-FFF2-40B4-BE49-F238E27FC236}">
                <a16:creationId xmlns:a16="http://schemas.microsoft.com/office/drawing/2014/main" id="{5EA3E892-4A40-EC9C-5A04-A2BC3454B8E2}"/>
              </a:ext>
            </a:extLst>
          </p:cNvPr>
          <p:cNvSpPr>
            <a:spLocks noGrp="1"/>
          </p:cNvSpPr>
          <p:nvPr>
            <p:ph type="body" sz="quarter" idx="11"/>
          </p:nvPr>
        </p:nvSpPr>
        <p:spPr>
          <a:xfrm>
            <a:off x="1165789" y="882901"/>
            <a:ext cx="3959660" cy="455553"/>
          </a:xfrm>
        </p:spPr>
        <p:txBody>
          <a:bodyPr>
            <a:normAutofit/>
          </a:bodyPr>
          <a:lstStyle/>
          <a:p>
            <a:pPr algn="ctr"/>
            <a:r>
              <a:rPr lang="lv-LV" sz="1400" dirty="0"/>
              <a:t>Iedzīvotāju skaita izmaiņas tagadējā Valmieras novada teritorijā no 2000. līdz 202</a:t>
            </a:r>
            <a:r>
              <a:rPr lang="en-US" sz="1400" dirty="0"/>
              <a:t>4</a:t>
            </a:r>
            <a:r>
              <a:rPr lang="lv-LV" sz="1400" dirty="0"/>
              <a:t>.gadam</a:t>
            </a:r>
            <a:endParaRPr lang="en-US" sz="1400" dirty="0"/>
          </a:p>
        </p:txBody>
      </p:sp>
      <p:sp>
        <p:nvSpPr>
          <p:cNvPr id="9" name="Text Placeholder 5">
            <a:extLst>
              <a:ext uri="{FF2B5EF4-FFF2-40B4-BE49-F238E27FC236}">
                <a16:creationId xmlns:a16="http://schemas.microsoft.com/office/drawing/2014/main" id="{B9B39208-2B5A-CEC9-4827-82008E7AF1F2}"/>
              </a:ext>
            </a:extLst>
          </p:cNvPr>
          <p:cNvSpPr txBox="1">
            <a:spLocks/>
          </p:cNvSpPr>
          <p:nvPr/>
        </p:nvSpPr>
        <p:spPr>
          <a:xfrm>
            <a:off x="6653774" y="907971"/>
            <a:ext cx="4244421" cy="575309"/>
          </a:xfrm>
          <a:prstGeom prst="rect">
            <a:avLst/>
          </a:prstGeom>
        </p:spPr>
        <p:txBody>
          <a:bodyPr vert="horz" lIns="0" tIns="0" rIns="0" bIns="0" rtlCol="0">
            <a:normAutofit/>
          </a:bodyPr>
          <a:lstStyle>
            <a:lvl1pPr marL="0" indent="0" algn="l" defTabSz="180000" rtl="0" eaLnBrk="1" latinLnBrk="0" hangingPunct="1">
              <a:lnSpc>
                <a:spcPct val="100000"/>
              </a:lnSpc>
              <a:spcBef>
                <a:spcPts val="600"/>
              </a:spcBef>
              <a:buClr>
                <a:schemeClr val="bg1"/>
              </a:buClr>
              <a:buFont typeface="Wingdings" panose="05000000000000000000" pitchFamily="2" charset="2"/>
              <a:buNone/>
              <a:tabLst>
                <a:tab pos="180000" algn="l"/>
              </a:tabLst>
              <a:defRPr lang="et-EE" sz="1600" b="1" i="0" u="none" strike="noStrike" kern="1200" baseline="0">
                <a:solidFill>
                  <a:schemeClr val="bg1"/>
                </a:solidFill>
                <a:effectLst/>
                <a:latin typeface="Arial" panose="020B0604020202020204" pitchFamily="34" charset="0"/>
                <a:ea typeface="+mn-ea"/>
                <a:cs typeface="Arial" panose="020B0604020202020204" pitchFamily="34" charset="0"/>
              </a:defRPr>
            </a:lvl1pPr>
            <a:lvl2pPr marL="73440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2pPr>
            <a:lvl3pPr marL="120015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3pPr>
            <a:lvl4pPr marL="165735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4pPr>
            <a:lvl5pPr marL="211455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lv-LV" sz="1400" dirty="0"/>
              <a:t>Iedzīvotāju skaita izmaiņas tagadējā </a:t>
            </a:r>
            <a:r>
              <a:rPr lang="en-US" sz="1400" dirty="0" err="1"/>
              <a:t>Alūksnes</a:t>
            </a:r>
            <a:r>
              <a:rPr lang="lv-LV" sz="1400" dirty="0"/>
              <a:t> novada teritorijā no 2000. līdz 202</a:t>
            </a:r>
            <a:r>
              <a:rPr lang="en-US" sz="1400"/>
              <a:t>4</a:t>
            </a:r>
            <a:r>
              <a:rPr lang="lv-LV" sz="1400"/>
              <a:t>.</a:t>
            </a:r>
            <a:r>
              <a:rPr lang="lv-LV" sz="1400" dirty="0"/>
              <a:t>gadam</a:t>
            </a:r>
            <a:endParaRPr lang="en-US" sz="1400" dirty="0"/>
          </a:p>
        </p:txBody>
      </p:sp>
      <p:pic>
        <p:nvPicPr>
          <p:cNvPr id="20" name="Picture 19">
            <a:extLst>
              <a:ext uri="{FF2B5EF4-FFF2-40B4-BE49-F238E27FC236}">
                <a16:creationId xmlns:a16="http://schemas.microsoft.com/office/drawing/2014/main" id="{8A016A69-1797-F4F4-0924-618985B4225D}"/>
              </a:ext>
            </a:extLst>
          </p:cNvPr>
          <p:cNvPicPr>
            <a:picLocks noChangeAspect="1"/>
          </p:cNvPicPr>
          <p:nvPr/>
        </p:nvPicPr>
        <p:blipFill>
          <a:blip r:embed="rId2"/>
          <a:stretch>
            <a:fillRect/>
          </a:stretch>
        </p:blipFill>
        <p:spPr>
          <a:xfrm>
            <a:off x="976519" y="1538363"/>
            <a:ext cx="4376741" cy="5227172"/>
          </a:xfrm>
          <a:prstGeom prst="rect">
            <a:avLst/>
          </a:prstGeom>
        </p:spPr>
      </p:pic>
      <p:sp>
        <p:nvSpPr>
          <p:cNvPr id="2" name="TextBox 1">
            <a:extLst>
              <a:ext uri="{FF2B5EF4-FFF2-40B4-BE49-F238E27FC236}">
                <a16:creationId xmlns:a16="http://schemas.microsoft.com/office/drawing/2014/main" id="{2EB2B8CC-5211-871F-C213-8D03EA165CF3}"/>
              </a:ext>
            </a:extLst>
          </p:cNvPr>
          <p:cNvSpPr txBox="1"/>
          <p:nvPr/>
        </p:nvSpPr>
        <p:spPr>
          <a:xfrm>
            <a:off x="10356842" y="6633444"/>
            <a:ext cx="1338739" cy="215444"/>
          </a:xfrm>
          <a:prstGeom prst="rect">
            <a:avLst/>
          </a:prstGeom>
          <a:noFill/>
        </p:spPr>
        <p:txBody>
          <a:bodyPr wrap="square" rtlCol="0">
            <a:spAutoFit/>
          </a:bodyPr>
          <a:lstStyle/>
          <a:p>
            <a:pPr algn="ctr"/>
            <a:r>
              <a:rPr lang="en-US" sz="800" dirty="0"/>
              <a:t>Dati: https://raim.gov.lv</a:t>
            </a:r>
            <a:endParaRPr lang="lv-LV" sz="800" dirty="0"/>
          </a:p>
        </p:txBody>
      </p:sp>
      <p:pic>
        <p:nvPicPr>
          <p:cNvPr id="10" name="Picture 9">
            <a:extLst>
              <a:ext uri="{FF2B5EF4-FFF2-40B4-BE49-F238E27FC236}">
                <a16:creationId xmlns:a16="http://schemas.microsoft.com/office/drawing/2014/main" id="{24B951B4-A23F-5620-1BE7-06EA9BD3892C}"/>
              </a:ext>
            </a:extLst>
          </p:cNvPr>
          <p:cNvPicPr>
            <a:picLocks noChangeAspect="1"/>
          </p:cNvPicPr>
          <p:nvPr/>
        </p:nvPicPr>
        <p:blipFill>
          <a:blip r:embed="rId3"/>
          <a:stretch>
            <a:fillRect/>
          </a:stretch>
        </p:blipFill>
        <p:spPr>
          <a:xfrm>
            <a:off x="6699286" y="1841956"/>
            <a:ext cx="4289932" cy="4566932"/>
          </a:xfrm>
          <a:prstGeom prst="rect">
            <a:avLst/>
          </a:prstGeom>
        </p:spPr>
      </p:pic>
    </p:spTree>
    <p:extLst>
      <p:ext uri="{BB962C8B-B14F-4D97-AF65-F5344CB8AC3E}">
        <p14:creationId xmlns:p14="http://schemas.microsoft.com/office/powerpoint/2010/main" val="28810845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6">
            <a:extLst>
              <a:ext uri="{FF2B5EF4-FFF2-40B4-BE49-F238E27FC236}">
                <a16:creationId xmlns:a16="http://schemas.microsoft.com/office/drawing/2014/main" id="{D3E05623-0D11-B734-E38B-75D85B0BF166}"/>
              </a:ext>
            </a:extLst>
          </p:cNvPr>
          <p:cNvSpPr txBox="1">
            <a:spLocks/>
          </p:cNvSpPr>
          <p:nvPr/>
        </p:nvSpPr>
        <p:spPr>
          <a:xfrm>
            <a:off x="3880628" y="2341341"/>
            <a:ext cx="3459338" cy="1764315"/>
          </a:xfrm>
          <a:prstGeom prst="rect">
            <a:avLst/>
          </a:prstGeom>
        </p:spPr>
        <p:txBody>
          <a:bodyPr/>
          <a:lstStyle>
            <a:lvl1pPr marL="180000" indent="-324000" algn="l" defTabSz="180000" rtl="0" eaLnBrk="1" latinLnBrk="0" hangingPunct="1">
              <a:lnSpc>
                <a:spcPct val="90000"/>
              </a:lnSpc>
              <a:spcBef>
                <a:spcPts val="600"/>
              </a:spcBef>
              <a:buClr>
                <a:schemeClr val="bg1"/>
              </a:buClr>
              <a:buFont typeface="Wingdings" panose="05000000000000000000" pitchFamily="2" charset="2"/>
              <a:buChar char="w"/>
              <a:tabLst>
                <a:tab pos="180000" algn="l"/>
              </a:tabLst>
              <a:defRPr lang="et-EE" sz="1200" b="0" i="0" u="none" strike="noStrike" kern="1200" baseline="0" smtClean="0">
                <a:solidFill>
                  <a:schemeClr val="tx1"/>
                </a:solidFill>
                <a:effectLst/>
                <a:latin typeface="Arial" panose="020B0604020202020204" pitchFamily="34" charset="0"/>
                <a:ea typeface="+mn-ea"/>
                <a:cs typeface="Arial" panose="020B0604020202020204" pitchFamily="34" charset="0"/>
              </a:defRPr>
            </a:lvl1pPr>
            <a:lvl2pPr marL="73440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2pPr>
            <a:lvl3pPr marL="120015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3pPr>
            <a:lvl4pPr marL="165735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4pPr>
            <a:lvl5pPr marL="211455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0000"/>
              </a:lnSpc>
              <a:buNone/>
            </a:pPr>
            <a:r>
              <a:rPr lang="en-US" sz="3600" b="1" dirty="0" err="1"/>
              <a:t>Sīkāk</a:t>
            </a:r>
            <a:r>
              <a:rPr lang="en-US" sz="3600" b="1" dirty="0"/>
              <a:t> par </a:t>
            </a:r>
            <a:r>
              <a:rPr lang="en-US" sz="3600" b="1" dirty="0" err="1"/>
              <a:t>meža</a:t>
            </a:r>
            <a:r>
              <a:rPr lang="en-US" sz="3600" b="1" dirty="0"/>
              <a:t> </a:t>
            </a:r>
            <a:r>
              <a:rPr lang="en-US" sz="3600" b="1" dirty="0" err="1"/>
              <a:t>nozari</a:t>
            </a:r>
            <a:endParaRPr lang="lv-LV" sz="3600" b="1" dirty="0"/>
          </a:p>
        </p:txBody>
      </p:sp>
    </p:spTree>
    <p:extLst>
      <p:ext uri="{BB962C8B-B14F-4D97-AF65-F5344CB8AC3E}">
        <p14:creationId xmlns:p14="http://schemas.microsoft.com/office/powerpoint/2010/main" val="2807362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4A6135F-2AAF-2118-2C79-D870A66EA0D9}"/>
              </a:ext>
            </a:extLst>
          </p:cNvPr>
          <p:cNvSpPr>
            <a:spLocks noGrp="1"/>
          </p:cNvSpPr>
          <p:nvPr>
            <p:ph type="sldNum" sz="quarter" idx="21"/>
          </p:nvPr>
        </p:nvSpPr>
        <p:spPr/>
        <p:txBody>
          <a:bodyPr/>
          <a:lstStyle/>
          <a:p>
            <a:fld id="{B0E5FBAD-ED71-4054-BBC3-51CCE1BCD495}" type="slidenum">
              <a:rPr lang="et-EE" smtClean="0"/>
              <a:pPr/>
              <a:t>25</a:t>
            </a:fld>
            <a:endParaRPr lang="et-EE"/>
          </a:p>
        </p:txBody>
      </p:sp>
      <p:sp>
        <p:nvSpPr>
          <p:cNvPr id="5" name="Title 4">
            <a:extLst>
              <a:ext uri="{FF2B5EF4-FFF2-40B4-BE49-F238E27FC236}">
                <a16:creationId xmlns:a16="http://schemas.microsoft.com/office/drawing/2014/main" id="{637E9BA7-A5C7-D9B9-B0E4-C9D4673D4085}"/>
              </a:ext>
            </a:extLst>
          </p:cNvPr>
          <p:cNvSpPr>
            <a:spLocks noGrp="1"/>
          </p:cNvSpPr>
          <p:nvPr>
            <p:ph type="title"/>
          </p:nvPr>
        </p:nvSpPr>
        <p:spPr>
          <a:xfrm>
            <a:off x="857096" y="430700"/>
            <a:ext cx="8934604" cy="532506"/>
          </a:xfrm>
        </p:spPr>
        <p:txBody>
          <a:bodyPr/>
          <a:lstStyle/>
          <a:p>
            <a:r>
              <a:rPr lang="en-US" noProof="0" dirty="0"/>
              <a:t>N</a:t>
            </a:r>
            <a:r>
              <a:rPr lang="lv-LV" noProof="0" dirty="0" err="1"/>
              <a:t>ozares</a:t>
            </a:r>
            <a:r>
              <a:rPr lang="lv-LV" noProof="0" dirty="0"/>
              <a:t> lokomotīve </a:t>
            </a:r>
            <a:r>
              <a:rPr lang="en-US" noProof="0" dirty="0" err="1"/>
              <a:t>šobrīd</a:t>
            </a:r>
            <a:r>
              <a:rPr lang="en-US" noProof="0" dirty="0"/>
              <a:t> </a:t>
            </a:r>
            <a:r>
              <a:rPr lang="lv-LV" noProof="0" dirty="0"/>
              <a:t>ir plātņu ražošana</a:t>
            </a:r>
          </a:p>
        </p:txBody>
      </p:sp>
      <p:sp>
        <p:nvSpPr>
          <p:cNvPr id="6" name="Text Placeholder 5">
            <a:extLst>
              <a:ext uri="{FF2B5EF4-FFF2-40B4-BE49-F238E27FC236}">
                <a16:creationId xmlns:a16="http://schemas.microsoft.com/office/drawing/2014/main" id="{029CF94B-2E15-40B6-7D3F-8FE071258EDB}"/>
              </a:ext>
            </a:extLst>
          </p:cNvPr>
          <p:cNvSpPr>
            <a:spLocks noGrp="1"/>
          </p:cNvSpPr>
          <p:nvPr>
            <p:ph type="body" sz="quarter" idx="11"/>
          </p:nvPr>
        </p:nvSpPr>
        <p:spPr>
          <a:xfrm>
            <a:off x="437372" y="1557928"/>
            <a:ext cx="4887026" cy="214474"/>
          </a:xfrm>
        </p:spPr>
        <p:txBody>
          <a:bodyPr>
            <a:normAutofit/>
          </a:bodyPr>
          <a:lstStyle/>
          <a:p>
            <a:pPr algn="ctr"/>
            <a:r>
              <a:rPr lang="en-US" sz="1400" dirty="0"/>
              <a:t>Algu fonds m</a:t>
            </a:r>
            <a:r>
              <a:rPr lang="lv-LV" sz="1400" dirty="0"/>
              <a:t>eža nozares produkt</a:t>
            </a:r>
            <a:r>
              <a:rPr lang="en-US" sz="1400" dirty="0"/>
              <a:t>u grupās, mEUR</a:t>
            </a:r>
            <a:endParaRPr lang="lv-LV" sz="1400" dirty="0"/>
          </a:p>
        </p:txBody>
      </p:sp>
      <p:sp>
        <p:nvSpPr>
          <p:cNvPr id="8" name="Text Placeholder 5">
            <a:extLst>
              <a:ext uri="{FF2B5EF4-FFF2-40B4-BE49-F238E27FC236}">
                <a16:creationId xmlns:a16="http://schemas.microsoft.com/office/drawing/2014/main" id="{44EBEEB9-64E3-81CC-EA88-2394F25E0A52}"/>
              </a:ext>
            </a:extLst>
          </p:cNvPr>
          <p:cNvSpPr txBox="1">
            <a:spLocks/>
          </p:cNvSpPr>
          <p:nvPr/>
        </p:nvSpPr>
        <p:spPr>
          <a:xfrm>
            <a:off x="6096000" y="1510842"/>
            <a:ext cx="5658628" cy="261560"/>
          </a:xfrm>
          <a:prstGeom prst="rect">
            <a:avLst/>
          </a:prstGeom>
        </p:spPr>
        <p:txBody>
          <a:bodyPr vert="horz" lIns="0" tIns="0" rIns="0" bIns="0" rtlCol="0">
            <a:normAutofit/>
          </a:bodyPr>
          <a:lstStyle>
            <a:lvl1pPr marL="0" indent="0" algn="l" defTabSz="180000" rtl="0" eaLnBrk="1" latinLnBrk="0" hangingPunct="1">
              <a:lnSpc>
                <a:spcPct val="100000"/>
              </a:lnSpc>
              <a:spcBef>
                <a:spcPts val="600"/>
              </a:spcBef>
              <a:buClr>
                <a:schemeClr val="bg1"/>
              </a:buClr>
              <a:buFont typeface="Wingdings" panose="05000000000000000000" pitchFamily="2" charset="2"/>
              <a:buNone/>
              <a:tabLst>
                <a:tab pos="180000" algn="l"/>
              </a:tabLst>
              <a:defRPr lang="et-EE" sz="1600" b="1" i="0" u="none" strike="noStrike" kern="1200" baseline="0">
                <a:solidFill>
                  <a:schemeClr val="bg1"/>
                </a:solidFill>
                <a:effectLst/>
                <a:latin typeface="Arial" panose="020B0604020202020204" pitchFamily="34" charset="0"/>
                <a:ea typeface="+mn-ea"/>
                <a:cs typeface="Arial" panose="020B0604020202020204" pitchFamily="34" charset="0"/>
              </a:defRPr>
            </a:lvl1pPr>
            <a:lvl2pPr marL="73440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2pPr>
            <a:lvl3pPr marL="120015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3pPr>
            <a:lvl4pPr marL="165735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4pPr>
            <a:lvl5pPr marL="211455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400" dirty="0"/>
              <a:t>Algu fonds m</a:t>
            </a:r>
            <a:r>
              <a:rPr lang="lv-LV" sz="1400" dirty="0"/>
              <a:t>eža nozares produkt</a:t>
            </a:r>
            <a:r>
              <a:rPr lang="en-US" sz="1400" dirty="0"/>
              <a:t>u grupās, </a:t>
            </a:r>
            <a:r>
              <a:rPr lang="en-US" sz="1400" dirty="0" err="1"/>
              <a:t>indekss</a:t>
            </a:r>
            <a:r>
              <a:rPr lang="en-US" sz="1400" dirty="0"/>
              <a:t>, 2014=100</a:t>
            </a:r>
            <a:endParaRPr lang="lv-LV" sz="1400" dirty="0"/>
          </a:p>
        </p:txBody>
      </p:sp>
      <p:pic>
        <p:nvPicPr>
          <p:cNvPr id="4" name="Picture 3">
            <a:extLst>
              <a:ext uri="{FF2B5EF4-FFF2-40B4-BE49-F238E27FC236}">
                <a16:creationId xmlns:a16="http://schemas.microsoft.com/office/drawing/2014/main" id="{7948ADBB-FE17-88E6-76A9-BC264F87D389}"/>
              </a:ext>
            </a:extLst>
          </p:cNvPr>
          <p:cNvPicPr>
            <a:picLocks noChangeAspect="1"/>
          </p:cNvPicPr>
          <p:nvPr/>
        </p:nvPicPr>
        <p:blipFill>
          <a:blip r:embed="rId2"/>
          <a:stretch>
            <a:fillRect/>
          </a:stretch>
        </p:blipFill>
        <p:spPr>
          <a:xfrm>
            <a:off x="456612" y="2171758"/>
            <a:ext cx="5070950" cy="4351666"/>
          </a:xfrm>
          <a:prstGeom prst="rect">
            <a:avLst/>
          </a:prstGeom>
        </p:spPr>
      </p:pic>
      <p:pic>
        <p:nvPicPr>
          <p:cNvPr id="9" name="Picture 8">
            <a:extLst>
              <a:ext uri="{FF2B5EF4-FFF2-40B4-BE49-F238E27FC236}">
                <a16:creationId xmlns:a16="http://schemas.microsoft.com/office/drawing/2014/main" id="{DDDB3C98-13F0-34D0-3812-57B425FFFF49}"/>
              </a:ext>
            </a:extLst>
          </p:cNvPr>
          <p:cNvPicPr>
            <a:picLocks noChangeAspect="1"/>
          </p:cNvPicPr>
          <p:nvPr/>
        </p:nvPicPr>
        <p:blipFill>
          <a:blip r:embed="rId3"/>
          <a:stretch>
            <a:fillRect/>
          </a:stretch>
        </p:blipFill>
        <p:spPr>
          <a:xfrm>
            <a:off x="6031992" y="2290488"/>
            <a:ext cx="5913729" cy="4211194"/>
          </a:xfrm>
          <a:prstGeom prst="rect">
            <a:avLst/>
          </a:prstGeom>
        </p:spPr>
      </p:pic>
      <p:sp>
        <p:nvSpPr>
          <p:cNvPr id="2" name="TextBox 1">
            <a:extLst>
              <a:ext uri="{FF2B5EF4-FFF2-40B4-BE49-F238E27FC236}">
                <a16:creationId xmlns:a16="http://schemas.microsoft.com/office/drawing/2014/main" id="{16119EBB-A098-0D23-E9DA-FC431D95579E}"/>
              </a:ext>
            </a:extLst>
          </p:cNvPr>
          <p:cNvSpPr txBox="1"/>
          <p:nvPr/>
        </p:nvSpPr>
        <p:spPr>
          <a:xfrm>
            <a:off x="10236003" y="6597075"/>
            <a:ext cx="1021615" cy="215444"/>
          </a:xfrm>
          <a:prstGeom prst="rect">
            <a:avLst/>
          </a:prstGeom>
          <a:noFill/>
        </p:spPr>
        <p:txBody>
          <a:bodyPr wrap="square" rtlCol="0">
            <a:spAutoFit/>
          </a:bodyPr>
          <a:lstStyle/>
          <a:p>
            <a:pPr algn="ctr"/>
            <a:r>
              <a:rPr lang="en-US" sz="800" dirty="0"/>
              <a:t>Dati: Luminor</a:t>
            </a:r>
            <a:endParaRPr lang="lv-LV" sz="800" dirty="0"/>
          </a:p>
        </p:txBody>
      </p:sp>
    </p:spTree>
    <p:extLst>
      <p:ext uri="{BB962C8B-B14F-4D97-AF65-F5344CB8AC3E}">
        <p14:creationId xmlns:p14="http://schemas.microsoft.com/office/powerpoint/2010/main" val="32921508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57EAE3A-3DEE-0041-EC8C-3A28EAF2E5A1}"/>
              </a:ext>
            </a:extLst>
          </p:cNvPr>
          <p:cNvSpPr>
            <a:spLocks noGrp="1"/>
          </p:cNvSpPr>
          <p:nvPr>
            <p:ph type="sldNum" sz="quarter" idx="21"/>
          </p:nvPr>
        </p:nvSpPr>
        <p:spPr/>
        <p:txBody>
          <a:bodyPr/>
          <a:lstStyle/>
          <a:p>
            <a:fld id="{B0E5FBAD-ED71-4054-BBC3-51CCE1BCD495}" type="slidenum">
              <a:rPr lang="et-EE" smtClean="0"/>
              <a:pPr/>
              <a:t>26</a:t>
            </a:fld>
            <a:endParaRPr lang="et-EE"/>
          </a:p>
        </p:txBody>
      </p:sp>
      <p:sp>
        <p:nvSpPr>
          <p:cNvPr id="5" name="Title 4">
            <a:extLst>
              <a:ext uri="{FF2B5EF4-FFF2-40B4-BE49-F238E27FC236}">
                <a16:creationId xmlns:a16="http://schemas.microsoft.com/office/drawing/2014/main" id="{8EA79552-7992-09D4-AAA3-E8274149AA89}"/>
              </a:ext>
            </a:extLst>
          </p:cNvPr>
          <p:cNvSpPr>
            <a:spLocks noGrp="1"/>
          </p:cNvSpPr>
          <p:nvPr>
            <p:ph type="title"/>
          </p:nvPr>
        </p:nvSpPr>
        <p:spPr>
          <a:xfrm>
            <a:off x="894281" y="215934"/>
            <a:ext cx="7126496" cy="674180"/>
          </a:xfrm>
        </p:spPr>
        <p:txBody>
          <a:bodyPr/>
          <a:lstStyle/>
          <a:p>
            <a:r>
              <a:rPr lang="en-US" dirty="0"/>
              <a:t>Meža </a:t>
            </a:r>
            <a:r>
              <a:rPr lang="en-US" dirty="0" err="1"/>
              <a:t>nozarei</a:t>
            </a:r>
            <a:r>
              <a:rPr lang="en-US" dirty="0"/>
              <a:t> </a:t>
            </a:r>
            <a:r>
              <a:rPr lang="en-US" dirty="0" err="1"/>
              <a:t>patīk</a:t>
            </a:r>
            <a:r>
              <a:rPr lang="en-US" dirty="0"/>
              <a:t> Vidzeme</a:t>
            </a:r>
          </a:p>
        </p:txBody>
      </p:sp>
      <p:sp>
        <p:nvSpPr>
          <p:cNvPr id="6" name="Text Placeholder 5">
            <a:extLst>
              <a:ext uri="{FF2B5EF4-FFF2-40B4-BE49-F238E27FC236}">
                <a16:creationId xmlns:a16="http://schemas.microsoft.com/office/drawing/2014/main" id="{BC57F8C5-F5E6-BD1F-1191-22E6DE97A135}"/>
              </a:ext>
            </a:extLst>
          </p:cNvPr>
          <p:cNvSpPr>
            <a:spLocks noGrp="1"/>
          </p:cNvSpPr>
          <p:nvPr>
            <p:ph type="body" sz="quarter" idx="11"/>
          </p:nvPr>
        </p:nvSpPr>
        <p:spPr>
          <a:xfrm>
            <a:off x="894281" y="1587058"/>
            <a:ext cx="3996049" cy="585283"/>
          </a:xfrm>
        </p:spPr>
        <p:txBody>
          <a:bodyPr>
            <a:normAutofit/>
          </a:bodyPr>
          <a:lstStyle/>
          <a:p>
            <a:pPr algn="ctr"/>
            <a:r>
              <a:rPr lang="lv-LV" sz="1400" noProof="0" dirty="0"/>
              <a:t>Luminor pētījumā novērtētais meža nozares algu fonds reģionos, mEUR</a:t>
            </a:r>
          </a:p>
        </p:txBody>
      </p:sp>
      <p:pic>
        <p:nvPicPr>
          <p:cNvPr id="10" name="Picture 9">
            <a:extLst>
              <a:ext uri="{FF2B5EF4-FFF2-40B4-BE49-F238E27FC236}">
                <a16:creationId xmlns:a16="http://schemas.microsoft.com/office/drawing/2014/main" id="{31CA98BA-38D1-3B9E-6997-73DBE5E84BF9}"/>
              </a:ext>
            </a:extLst>
          </p:cNvPr>
          <p:cNvPicPr>
            <a:picLocks noChangeAspect="1"/>
          </p:cNvPicPr>
          <p:nvPr/>
        </p:nvPicPr>
        <p:blipFill>
          <a:blip r:embed="rId2"/>
          <a:stretch>
            <a:fillRect/>
          </a:stretch>
        </p:blipFill>
        <p:spPr>
          <a:xfrm>
            <a:off x="258456" y="2263305"/>
            <a:ext cx="5782322" cy="4189883"/>
          </a:xfrm>
          <a:prstGeom prst="rect">
            <a:avLst/>
          </a:prstGeom>
        </p:spPr>
      </p:pic>
      <p:pic>
        <p:nvPicPr>
          <p:cNvPr id="12" name="Picture 11">
            <a:extLst>
              <a:ext uri="{FF2B5EF4-FFF2-40B4-BE49-F238E27FC236}">
                <a16:creationId xmlns:a16="http://schemas.microsoft.com/office/drawing/2014/main" id="{A6D7FE18-D4F5-7323-B52D-6582843BADFF}"/>
              </a:ext>
            </a:extLst>
          </p:cNvPr>
          <p:cNvPicPr>
            <a:picLocks noChangeAspect="1"/>
          </p:cNvPicPr>
          <p:nvPr/>
        </p:nvPicPr>
        <p:blipFill>
          <a:blip r:embed="rId3"/>
          <a:stretch>
            <a:fillRect/>
          </a:stretch>
        </p:blipFill>
        <p:spPr>
          <a:xfrm>
            <a:off x="6224829" y="2375508"/>
            <a:ext cx="5708715" cy="4189883"/>
          </a:xfrm>
          <a:prstGeom prst="rect">
            <a:avLst/>
          </a:prstGeom>
        </p:spPr>
      </p:pic>
      <p:sp>
        <p:nvSpPr>
          <p:cNvPr id="13" name="Text Placeholder 5">
            <a:extLst>
              <a:ext uri="{FF2B5EF4-FFF2-40B4-BE49-F238E27FC236}">
                <a16:creationId xmlns:a16="http://schemas.microsoft.com/office/drawing/2014/main" id="{74E9300D-7464-48D4-F908-2B15711C20D4}"/>
              </a:ext>
            </a:extLst>
          </p:cNvPr>
          <p:cNvSpPr txBox="1">
            <a:spLocks/>
          </p:cNvSpPr>
          <p:nvPr/>
        </p:nvSpPr>
        <p:spPr>
          <a:xfrm>
            <a:off x="6830447" y="1598201"/>
            <a:ext cx="3996049" cy="585283"/>
          </a:xfrm>
          <a:prstGeom prst="rect">
            <a:avLst/>
          </a:prstGeom>
        </p:spPr>
        <p:txBody>
          <a:bodyPr vert="horz" lIns="0" tIns="0" rIns="0" bIns="0" rtlCol="0">
            <a:normAutofit/>
          </a:bodyPr>
          <a:lstStyle>
            <a:lvl1pPr marL="0" indent="0" algn="l" defTabSz="180000" rtl="0" eaLnBrk="1" latinLnBrk="0" hangingPunct="1">
              <a:lnSpc>
                <a:spcPct val="100000"/>
              </a:lnSpc>
              <a:spcBef>
                <a:spcPts val="600"/>
              </a:spcBef>
              <a:buClr>
                <a:schemeClr val="bg1"/>
              </a:buClr>
              <a:buFont typeface="Wingdings" panose="05000000000000000000" pitchFamily="2" charset="2"/>
              <a:buNone/>
              <a:tabLst>
                <a:tab pos="180000" algn="l"/>
              </a:tabLst>
              <a:defRPr lang="et-EE" sz="1600" b="1" i="0" u="none" strike="noStrike" kern="1200" baseline="0">
                <a:solidFill>
                  <a:schemeClr val="bg1"/>
                </a:solidFill>
                <a:effectLst/>
                <a:latin typeface="Arial" panose="020B0604020202020204" pitchFamily="34" charset="0"/>
                <a:ea typeface="+mn-ea"/>
                <a:cs typeface="Arial" panose="020B0604020202020204" pitchFamily="34" charset="0"/>
              </a:defRPr>
            </a:lvl1pPr>
            <a:lvl2pPr marL="73440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2pPr>
            <a:lvl3pPr marL="120015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3pPr>
            <a:lvl4pPr marL="165735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4pPr>
            <a:lvl5pPr marL="211455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lv-LV" sz="1400" noProof="0" dirty="0"/>
              <a:t>Luminor vērtējums par meža nozares produktu grupu algu fondu Vidzemē, mEUR</a:t>
            </a:r>
          </a:p>
        </p:txBody>
      </p:sp>
      <p:sp>
        <p:nvSpPr>
          <p:cNvPr id="4" name="TextBox 3">
            <a:extLst>
              <a:ext uri="{FF2B5EF4-FFF2-40B4-BE49-F238E27FC236}">
                <a16:creationId xmlns:a16="http://schemas.microsoft.com/office/drawing/2014/main" id="{2AFA28D4-9CCE-4752-452F-BE2C6D6EF931}"/>
              </a:ext>
            </a:extLst>
          </p:cNvPr>
          <p:cNvSpPr txBox="1"/>
          <p:nvPr/>
        </p:nvSpPr>
        <p:spPr>
          <a:xfrm>
            <a:off x="10696430" y="6608635"/>
            <a:ext cx="1021615" cy="215444"/>
          </a:xfrm>
          <a:prstGeom prst="rect">
            <a:avLst/>
          </a:prstGeom>
          <a:noFill/>
        </p:spPr>
        <p:txBody>
          <a:bodyPr wrap="square" rtlCol="0">
            <a:spAutoFit/>
          </a:bodyPr>
          <a:lstStyle/>
          <a:p>
            <a:pPr algn="ctr"/>
            <a:r>
              <a:rPr lang="en-US" sz="800" dirty="0"/>
              <a:t>Dati: Luminor</a:t>
            </a:r>
            <a:endParaRPr lang="lv-LV" sz="800" dirty="0"/>
          </a:p>
        </p:txBody>
      </p:sp>
    </p:spTree>
    <p:extLst>
      <p:ext uri="{BB962C8B-B14F-4D97-AF65-F5344CB8AC3E}">
        <p14:creationId xmlns:p14="http://schemas.microsoft.com/office/powerpoint/2010/main" val="388696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0501527-2190-59D2-3436-FB3601974C2B}"/>
              </a:ext>
            </a:extLst>
          </p:cNvPr>
          <p:cNvSpPr>
            <a:spLocks noGrp="1"/>
          </p:cNvSpPr>
          <p:nvPr>
            <p:ph type="sldNum" sz="quarter" idx="21"/>
          </p:nvPr>
        </p:nvSpPr>
        <p:spPr/>
        <p:txBody>
          <a:bodyPr/>
          <a:lstStyle/>
          <a:p>
            <a:fld id="{B0E5FBAD-ED71-4054-BBC3-51CCE1BCD495}" type="slidenum">
              <a:rPr lang="et-EE" smtClean="0"/>
              <a:pPr/>
              <a:t>27</a:t>
            </a:fld>
            <a:endParaRPr lang="et-EE"/>
          </a:p>
        </p:txBody>
      </p:sp>
      <p:sp>
        <p:nvSpPr>
          <p:cNvPr id="5" name="Title 4">
            <a:extLst>
              <a:ext uri="{FF2B5EF4-FFF2-40B4-BE49-F238E27FC236}">
                <a16:creationId xmlns:a16="http://schemas.microsoft.com/office/drawing/2014/main" id="{350FD945-37F4-3034-955B-BE3831E573E3}"/>
              </a:ext>
            </a:extLst>
          </p:cNvPr>
          <p:cNvSpPr>
            <a:spLocks noGrp="1"/>
          </p:cNvSpPr>
          <p:nvPr>
            <p:ph type="title"/>
          </p:nvPr>
        </p:nvSpPr>
        <p:spPr>
          <a:xfrm>
            <a:off x="957538" y="345193"/>
            <a:ext cx="7126496" cy="482580"/>
          </a:xfrm>
        </p:spPr>
        <p:txBody>
          <a:bodyPr/>
          <a:lstStyle/>
          <a:p>
            <a:r>
              <a:rPr lang="en-US" dirty="0"/>
              <a:t>Meža nozares </a:t>
            </a:r>
            <a:r>
              <a:rPr lang="en-US" dirty="0" err="1"/>
              <a:t>struktūra</a:t>
            </a:r>
            <a:r>
              <a:rPr lang="en-US" dirty="0"/>
              <a:t> </a:t>
            </a:r>
            <a:r>
              <a:rPr lang="en-US" dirty="0" err="1"/>
              <a:t>reģionos</a:t>
            </a:r>
            <a:r>
              <a:rPr lang="en-US" dirty="0"/>
              <a:t> (1)</a:t>
            </a:r>
          </a:p>
        </p:txBody>
      </p:sp>
      <p:sp>
        <p:nvSpPr>
          <p:cNvPr id="4" name="TextBox 3">
            <a:extLst>
              <a:ext uri="{FF2B5EF4-FFF2-40B4-BE49-F238E27FC236}">
                <a16:creationId xmlns:a16="http://schemas.microsoft.com/office/drawing/2014/main" id="{E1F09F63-4F67-348A-AD89-97F9FD17F235}"/>
              </a:ext>
            </a:extLst>
          </p:cNvPr>
          <p:cNvSpPr txBox="1"/>
          <p:nvPr/>
        </p:nvSpPr>
        <p:spPr>
          <a:xfrm>
            <a:off x="10659673" y="6547871"/>
            <a:ext cx="1021615" cy="215444"/>
          </a:xfrm>
          <a:prstGeom prst="rect">
            <a:avLst/>
          </a:prstGeom>
          <a:noFill/>
        </p:spPr>
        <p:txBody>
          <a:bodyPr wrap="square" rtlCol="0">
            <a:spAutoFit/>
          </a:bodyPr>
          <a:lstStyle/>
          <a:p>
            <a:pPr algn="ctr"/>
            <a:r>
              <a:rPr lang="en-US" sz="800" dirty="0"/>
              <a:t>Dati: Luminor</a:t>
            </a:r>
            <a:endParaRPr lang="lv-LV" sz="800" dirty="0"/>
          </a:p>
        </p:txBody>
      </p:sp>
      <p:pic>
        <p:nvPicPr>
          <p:cNvPr id="6" name="Picture 5">
            <a:extLst>
              <a:ext uri="{FF2B5EF4-FFF2-40B4-BE49-F238E27FC236}">
                <a16:creationId xmlns:a16="http://schemas.microsoft.com/office/drawing/2014/main" id="{9F996291-E499-E978-2FFF-3B18DF889A31}"/>
              </a:ext>
            </a:extLst>
          </p:cNvPr>
          <p:cNvPicPr>
            <a:picLocks noChangeAspect="1"/>
          </p:cNvPicPr>
          <p:nvPr/>
        </p:nvPicPr>
        <p:blipFill>
          <a:blip r:embed="rId2"/>
          <a:stretch>
            <a:fillRect/>
          </a:stretch>
        </p:blipFill>
        <p:spPr>
          <a:xfrm>
            <a:off x="856749" y="1633478"/>
            <a:ext cx="5141715" cy="4688035"/>
          </a:xfrm>
          <a:prstGeom prst="rect">
            <a:avLst/>
          </a:prstGeom>
        </p:spPr>
      </p:pic>
      <p:pic>
        <p:nvPicPr>
          <p:cNvPr id="8" name="Picture 7">
            <a:extLst>
              <a:ext uri="{FF2B5EF4-FFF2-40B4-BE49-F238E27FC236}">
                <a16:creationId xmlns:a16="http://schemas.microsoft.com/office/drawing/2014/main" id="{B94382D6-103A-B318-8D5F-1785E31E5AF8}"/>
              </a:ext>
            </a:extLst>
          </p:cNvPr>
          <p:cNvPicPr>
            <a:picLocks noChangeAspect="1"/>
          </p:cNvPicPr>
          <p:nvPr/>
        </p:nvPicPr>
        <p:blipFill>
          <a:blip r:embed="rId3"/>
          <a:stretch>
            <a:fillRect/>
          </a:stretch>
        </p:blipFill>
        <p:spPr>
          <a:xfrm>
            <a:off x="6506603" y="1723010"/>
            <a:ext cx="5209030" cy="4611917"/>
          </a:xfrm>
          <a:prstGeom prst="rect">
            <a:avLst/>
          </a:prstGeom>
        </p:spPr>
      </p:pic>
    </p:spTree>
    <p:extLst>
      <p:ext uri="{BB962C8B-B14F-4D97-AF65-F5344CB8AC3E}">
        <p14:creationId xmlns:p14="http://schemas.microsoft.com/office/powerpoint/2010/main" val="2812291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7D1498E-5BEF-B8CA-8691-75379D3DC550}"/>
              </a:ext>
            </a:extLst>
          </p:cNvPr>
          <p:cNvSpPr>
            <a:spLocks noGrp="1"/>
          </p:cNvSpPr>
          <p:nvPr>
            <p:ph type="sldNum" sz="quarter" idx="21"/>
          </p:nvPr>
        </p:nvSpPr>
        <p:spPr/>
        <p:txBody>
          <a:bodyPr/>
          <a:lstStyle/>
          <a:p>
            <a:fld id="{B0E5FBAD-ED71-4054-BBC3-51CCE1BCD495}" type="slidenum">
              <a:rPr lang="et-EE" smtClean="0"/>
              <a:pPr/>
              <a:t>28</a:t>
            </a:fld>
            <a:endParaRPr lang="et-EE"/>
          </a:p>
        </p:txBody>
      </p:sp>
      <p:sp>
        <p:nvSpPr>
          <p:cNvPr id="7" name="Title 4">
            <a:extLst>
              <a:ext uri="{FF2B5EF4-FFF2-40B4-BE49-F238E27FC236}">
                <a16:creationId xmlns:a16="http://schemas.microsoft.com/office/drawing/2014/main" id="{07461136-0BA3-0573-98BB-40355F5D3BE1}"/>
              </a:ext>
            </a:extLst>
          </p:cNvPr>
          <p:cNvSpPr txBox="1">
            <a:spLocks/>
          </p:cNvSpPr>
          <p:nvPr/>
        </p:nvSpPr>
        <p:spPr>
          <a:xfrm>
            <a:off x="957538" y="345193"/>
            <a:ext cx="7126496" cy="482580"/>
          </a:xfrm>
          <a:prstGeom prst="rect">
            <a:avLst/>
          </a:prstGeom>
        </p:spPr>
        <p:txBody>
          <a:bodyPr lIns="0" tIns="0" rIns="0" bIns="0" anchor="b"/>
          <a:lstStyle>
            <a:lvl1pPr algn="l" defTabSz="914400" rtl="0" eaLnBrk="1" latinLnBrk="0" hangingPunct="1">
              <a:lnSpc>
                <a:spcPct val="95000"/>
              </a:lnSpc>
              <a:spcBef>
                <a:spcPct val="0"/>
              </a:spcBef>
              <a:buNone/>
              <a:defRPr sz="3200" b="1" kern="1200">
                <a:solidFill>
                  <a:schemeClr val="tx1"/>
                </a:solidFill>
                <a:latin typeface="Arial" panose="020B0604020202020204" pitchFamily="34" charset="0"/>
                <a:ea typeface="+mj-ea"/>
                <a:cs typeface="Arial" panose="020B0604020202020204" pitchFamily="34" charset="0"/>
              </a:defRPr>
            </a:lvl1pPr>
          </a:lstStyle>
          <a:p>
            <a:r>
              <a:rPr lang="en-US" dirty="0"/>
              <a:t>Meža nozares </a:t>
            </a:r>
            <a:r>
              <a:rPr lang="en-US" dirty="0" err="1"/>
              <a:t>struktūra</a:t>
            </a:r>
            <a:r>
              <a:rPr lang="en-US" dirty="0"/>
              <a:t> </a:t>
            </a:r>
            <a:r>
              <a:rPr lang="en-US" dirty="0" err="1"/>
              <a:t>reģionos</a:t>
            </a:r>
            <a:r>
              <a:rPr lang="en-US" dirty="0"/>
              <a:t> (2)</a:t>
            </a:r>
          </a:p>
        </p:txBody>
      </p:sp>
      <p:pic>
        <p:nvPicPr>
          <p:cNvPr id="4" name="Picture 3">
            <a:extLst>
              <a:ext uri="{FF2B5EF4-FFF2-40B4-BE49-F238E27FC236}">
                <a16:creationId xmlns:a16="http://schemas.microsoft.com/office/drawing/2014/main" id="{7347640F-CFFB-2DAF-BC63-97FA18E609A3}"/>
              </a:ext>
            </a:extLst>
          </p:cNvPr>
          <p:cNvPicPr>
            <a:picLocks noChangeAspect="1"/>
          </p:cNvPicPr>
          <p:nvPr/>
        </p:nvPicPr>
        <p:blipFill>
          <a:blip r:embed="rId2"/>
          <a:stretch>
            <a:fillRect/>
          </a:stretch>
        </p:blipFill>
        <p:spPr>
          <a:xfrm>
            <a:off x="10638124" y="6586810"/>
            <a:ext cx="1018120" cy="231668"/>
          </a:xfrm>
          <a:prstGeom prst="rect">
            <a:avLst/>
          </a:prstGeom>
        </p:spPr>
      </p:pic>
      <p:pic>
        <p:nvPicPr>
          <p:cNvPr id="5" name="Picture 4">
            <a:extLst>
              <a:ext uri="{FF2B5EF4-FFF2-40B4-BE49-F238E27FC236}">
                <a16:creationId xmlns:a16="http://schemas.microsoft.com/office/drawing/2014/main" id="{5CC4A11C-92B4-6095-8EA1-8877125AB7BD}"/>
              </a:ext>
            </a:extLst>
          </p:cNvPr>
          <p:cNvPicPr>
            <a:picLocks noChangeAspect="1"/>
          </p:cNvPicPr>
          <p:nvPr/>
        </p:nvPicPr>
        <p:blipFill>
          <a:blip r:embed="rId3"/>
          <a:stretch>
            <a:fillRect/>
          </a:stretch>
        </p:blipFill>
        <p:spPr>
          <a:xfrm>
            <a:off x="503451" y="1784303"/>
            <a:ext cx="5391381" cy="4590065"/>
          </a:xfrm>
          <a:prstGeom prst="rect">
            <a:avLst/>
          </a:prstGeom>
        </p:spPr>
      </p:pic>
      <p:pic>
        <p:nvPicPr>
          <p:cNvPr id="8" name="Picture 7">
            <a:extLst>
              <a:ext uri="{FF2B5EF4-FFF2-40B4-BE49-F238E27FC236}">
                <a16:creationId xmlns:a16="http://schemas.microsoft.com/office/drawing/2014/main" id="{C8B89686-4E60-C0F1-C22B-8F60A0D4F411}"/>
              </a:ext>
            </a:extLst>
          </p:cNvPr>
          <p:cNvPicPr>
            <a:picLocks noChangeAspect="1"/>
          </p:cNvPicPr>
          <p:nvPr/>
        </p:nvPicPr>
        <p:blipFill>
          <a:blip r:embed="rId4"/>
          <a:stretch>
            <a:fillRect/>
          </a:stretch>
        </p:blipFill>
        <p:spPr>
          <a:xfrm>
            <a:off x="6457095" y="1880727"/>
            <a:ext cx="5073489" cy="4639272"/>
          </a:xfrm>
          <a:prstGeom prst="rect">
            <a:avLst/>
          </a:prstGeom>
        </p:spPr>
      </p:pic>
    </p:spTree>
    <p:extLst>
      <p:ext uri="{BB962C8B-B14F-4D97-AF65-F5344CB8AC3E}">
        <p14:creationId xmlns:p14="http://schemas.microsoft.com/office/powerpoint/2010/main" val="13724199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3C941D3-D6AB-2270-77DD-13C7D877273B}"/>
              </a:ext>
            </a:extLst>
          </p:cNvPr>
          <p:cNvSpPr>
            <a:spLocks noGrp="1"/>
          </p:cNvSpPr>
          <p:nvPr>
            <p:ph type="sldNum" sz="quarter" idx="21"/>
          </p:nvPr>
        </p:nvSpPr>
        <p:spPr/>
        <p:txBody>
          <a:bodyPr/>
          <a:lstStyle/>
          <a:p>
            <a:fld id="{B0E5FBAD-ED71-4054-BBC3-51CCE1BCD495}" type="slidenum">
              <a:rPr lang="et-EE" smtClean="0"/>
              <a:pPr/>
              <a:t>29</a:t>
            </a:fld>
            <a:endParaRPr lang="et-EE"/>
          </a:p>
        </p:txBody>
      </p:sp>
      <p:sp>
        <p:nvSpPr>
          <p:cNvPr id="7" name="Title 4">
            <a:extLst>
              <a:ext uri="{FF2B5EF4-FFF2-40B4-BE49-F238E27FC236}">
                <a16:creationId xmlns:a16="http://schemas.microsoft.com/office/drawing/2014/main" id="{D3424629-9FFC-7FAE-E819-E0C6195BB47F}"/>
              </a:ext>
            </a:extLst>
          </p:cNvPr>
          <p:cNvSpPr txBox="1">
            <a:spLocks/>
          </p:cNvSpPr>
          <p:nvPr/>
        </p:nvSpPr>
        <p:spPr>
          <a:xfrm>
            <a:off x="938287" y="404812"/>
            <a:ext cx="7126496" cy="617333"/>
          </a:xfrm>
          <a:prstGeom prst="rect">
            <a:avLst/>
          </a:prstGeom>
        </p:spPr>
        <p:txBody>
          <a:bodyPr lIns="0" tIns="0" rIns="0" bIns="0" anchor="b"/>
          <a:lstStyle>
            <a:lvl1pPr algn="l" defTabSz="914400" rtl="0" eaLnBrk="1" latinLnBrk="0" hangingPunct="1">
              <a:lnSpc>
                <a:spcPct val="95000"/>
              </a:lnSpc>
              <a:spcBef>
                <a:spcPct val="0"/>
              </a:spcBef>
              <a:buNone/>
              <a:defRPr sz="3200" b="1" kern="1200">
                <a:solidFill>
                  <a:schemeClr val="tx1"/>
                </a:solidFill>
                <a:latin typeface="Arial" panose="020B0604020202020204" pitchFamily="34" charset="0"/>
                <a:ea typeface="+mj-ea"/>
                <a:cs typeface="Arial" panose="020B0604020202020204" pitchFamily="34" charset="0"/>
              </a:defRPr>
            </a:lvl1pPr>
          </a:lstStyle>
          <a:p>
            <a:r>
              <a:rPr lang="en-US" dirty="0"/>
              <a:t>Meža nozares </a:t>
            </a:r>
            <a:r>
              <a:rPr lang="en-US" dirty="0" err="1"/>
              <a:t>struktūra</a:t>
            </a:r>
            <a:r>
              <a:rPr lang="en-US" dirty="0"/>
              <a:t> </a:t>
            </a:r>
            <a:r>
              <a:rPr lang="en-US" dirty="0" err="1"/>
              <a:t>reģionos</a:t>
            </a:r>
            <a:r>
              <a:rPr lang="en-US" dirty="0"/>
              <a:t> (3)</a:t>
            </a:r>
          </a:p>
        </p:txBody>
      </p:sp>
      <p:sp>
        <p:nvSpPr>
          <p:cNvPr id="4" name="TextBox 3">
            <a:extLst>
              <a:ext uri="{FF2B5EF4-FFF2-40B4-BE49-F238E27FC236}">
                <a16:creationId xmlns:a16="http://schemas.microsoft.com/office/drawing/2014/main" id="{DDCBDBE2-025F-3724-3A82-0A07284B77EE}"/>
              </a:ext>
            </a:extLst>
          </p:cNvPr>
          <p:cNvSpPr txBox="1"/>
          <p:nvPr/>
        </p:nvSpPr>
        <p:spPr>
          <a:xfrm>
            <a:off x="10638958" y="6547872"/>
            <a:ext cx="1021615" cy="215444"/>
          </a:xfrm>
          <a:prstGeom prst="rect">
            <a:avLst/>
          </a:prstGeom>
          <a:noFill/>
        </p:spPr>
        <p:txBody>
          <a:bodyPr wrap="square" rtlCol="0">
            <a:spAutoFit/>
          </a:bodyPr>
          <a:lstStyle/>
          <a:p>
            <a:pPr algn="ctr"/>
            <a:r>
              <a:rPr lang="en-US" sz="800" dirty="0"/>
              <a:t>Dati: Luminor</a:t>
            </a:r>
            <a:endParaRPr lang="lv-LV" sz="800" dirty="0"/>
          </a:p>
        </p:txBody>
      </p:sp>
      <p:pic>
        <p:nvPicPr>
          <p:cNvPr id="5" name="Picture 4">
            <a:extLst>
              <a:ext uri="{FF2B5EF4-FFF2-40B4-BE49-F238E27FC236}">
                <a16:creationId xmlns:a16="http://schemas.microsoft.com/office/drawing/2014/main" id="{4E34F09D-857A-68AD-F2A1-15D2D430342F}"/>
              </a:ext>
            </a:extLst>
          </p:cNvPr>
          <p:cNvPicPr>
            <a:picLocks noChangeAspect="1"/>
          </p:cNvPicPr>
          <p:nvPr/>
        </p:nvPicPr>
        <p:blipFill>
          <a:blip r:embed="rId2"/>
          <a:stretch>
            <a:fillRect/>
          </a:stretch>
        </p:blipFill>
        <p:spPr>
          <a:xfrm>
            <a:off x="531427" y="1737567"/>
            <a:ext cx="5037975" cy="4705716"/>
          </a:xfrm>
          <a:prstGeom prst="rect">
            <a:avLst/>
          </a:prstGeom>
        </p:spPr>
      </p:pic>
      <p:pic>
        <p:nvPicPr>
          <p:cNvPr id="8" name="Picture 7">
            <a:extLst>
              <a:ext uri="{FF2B5EF4-FFF2-40B4-BE49-F238E27FC236}">
                <a16:creationId xmlns:a16="http://schemas.microsoft.com/office/drawing/2014/main" id="{DAFF1968-05A1-8269-3462-E62DA23590B8}"/>
              </a:ext>
            </a:extLst>
          </p:cNvPr>
          <p:cNvPicPr>
            <a:picLocks noChangeAspect="1"/>
          </p:cNvPicPr>
          <p:nvPr/>
        </p:nvPicPr>
        <p:blipFill>
          <a:blip r:embed="rId3"/>
          <a:stretch>
            <a:fillRect/>
          </a:stretch>
        </p:blipFill>
        <p:spPr>
          <a:xfrm>
            <a:off x="6199632" y="1822347"/>
            <a:ext cx="5497292" cy="4536157"/>
          </a:xfrm>
          <a:prstGeom prst="rect">
            <a:avLst/>
          </a:prstGeom>
        </p:spPr>
      </p:pic>
    </p:spTree>
    <p:extLst>
      <p:ext uri="{BB962C8B-B14F-4D97-AF65-F5344CB8AC3E}">
        <p14:creationId xmlns:p14="http://schemas.microsoft.com/office/powerpoint/2010/main" val="4590585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7E71999-8161-64ED-12BC-036CB8124CC6}"/>
              </a:ext>
            </a:extLst>
          </p:cNvPr>
          <p:cNvSpPr>
            <a:spLocks noGrp="1"/>
          </p:cNvSpPr>
          <p:nvPr>
            <p:ph type="sldNum" sz="quarter" idx="21"/>
          </p:nvPr>
        </p:nvSpPr>
        <p:spPr/>
        <p:txBody>
          <a:bodyPr/>
          <a:lstStyle/>
          <a:p>
            <a:fld id="{B0E5FBAD-ED71-4054-BBC3-51CCE1BCD495}" type="slidenum">
              <a:rPr lang="et-EE" smtClean="0"/>
              <a:pPr/>
              <a:t>30</a:t>
            </a:fld>
            <a:endParaRPr lang="et-EE"/>
          </a:p>
        </p:txBody>
      </p:sp>
      <p:sp>
        <p:nvSpPr>
          <p:cNvPr id="7" name="Title 4">
            <a:extLst>
              <a:ext uri="{FF2B5EF4-FFF2-40B4-BE49-F238E27FC236}">
                <a16:creationId xmlns:a16="http://schemas.microsoft.com/office/drawing/2014/main" id="{FE2BC617-521B-7042-F87F-E474E1198DBD}"/>
              </a:ext>
            </a:extLst>
          </p:cNvPr>
          <p:cNvSpPr txBox="1">
            <a:spLocks/>
          </p:cNvSpPr>
          <p:nvPr/>
        </p:nvSpPr>
        <p:spPr>
          <a:xfrm>
            <a:off x="957538" y="345193"/>
            <a:ext cx="7126496" cy="482580"/>
          </a:xfrm>
          <a:prstGeom prst="rect">
            <a:avLst/>
          </a:prstGeom>
        </p:spPr>
        <p:txBody>
          <a:bodyPr lIns="0" tIns="0" rIns="0" bIns="0" anchor="b"/>
          <a:lstStyle>
            <a:lvl1pPr algn="l" defTabSz="914400" rtl="0" eaLnBrk="1" latinLnBrk="0" hangingPunct="1">
              <a:lnSpc>
                <a:spcPct val="95000"/>
              </a:lnSpc>
              <a:spcBef>
                <a:spcPct val="0"/>
              </a:spcBef>
              <a:buNone/>
              <a:defRPr sz="3200" b="1" kern="1200">
                <a:solidFill>
                  <a:schemeClr val="tx1"/>
                </a:solidFill>
                <a:latin typeface="Arial" panose="020B0604020202020204" pitchFamily="34" charset="0"/>
                <a:ea typeface="+mj-ea"/>
                <a:cs typeface="Arial" panose="020B0604020202020204" pitchFamily="34" charset="0"/>
              </a:defRPr>
            </a:lvl1pPr>
          </a:lstStyle>
          <a:p>
            <a:r>
              <a:rPr lang="en-US" dirty="0"/>
              <a:t>Meža nozares </a:t>
            </a:r>
            <a:r>
              <a:rPr lang="en-US" dirty="0" err="1"/>
              <a:t>struktūra</a:t>
            </a:r>
            <a:r>
              <a:rPr lang="en-US" dirty="0"/>
              <a:t> </a:t>
            </a:r>
            <a:r>
              <a:rPr lang="en-US" dirty="0" err="1"/>
              <a:t>reģionos</a:t>
            </a:r>
            <a:r>
              <a:rPr lang="en-US" dirty="0"/>
              <a:t> (4)</a:t>
            </a:r>
          </a:p>
        </p:txBody>
      </p:sp>
      <p:sp>
        <p:nvSpPr>
          <p:cNvPr id="4" name="TextBox 3">
            <a:extLst>
              <a:ext uri="{FF2B5EF4-FFF2-40B4-BE49-F238E27FC236}">
                <a16:creationId xmlns:a16="http://schemas.microsoft.com/office/drawing/2014/main" id="{BDA7CA17-33A6-7918-D4A1-CF15010F6D7D}"/>
              </a:ext>
            </a:extLst>
          </p:cNvPr>
          <p:cNvSpPr txBox="1"/>
          <p:nvPr/>
        </p:nvSpPr>
        <p:spPr>
          <a:xfrm>
            <a:off x="10659854" y="6547872"/>
            <a:ext cx="1021615" cy="215444"/>
          </a:xfrm>
          <a:prstGeom prst="rect">
            <a:avLst/>
          </a:prstGeom>
          <a:noFill/>
        </p:spPr>
        <p:txBody>
          <a:bodyPr wrap="square" rtlCol="0">
            <a:spAutoFit/>
          </a:bodyPr>
          <a:lstStyle/>
          <a:p>
            <a:pPr algn="ctr"/>
            <a:r>
              <a:rPr lang="en-US" sz="800" dirty="0"/>
              <a:t>Dati: Luminor</a:t>
            </a:r>
            <a:endParaRPr lang="lv-LV" sz="800" dirty="0"/>
          </a:p>
        </p:txBody>
      </p:sp>
      <p:pic>
        <p:nvPicPr>
          <p:cNvPr id="5" name="Picture 4">
            <a:extLst>
              <a:ext uri="{FF2B5EF4-FFF2-40B4-BE49-F238E27FC236}">
                <a16:creationId xmlns:a16="http://schemas.microsoft.com/office/drawing/2014/main" id="{6F0D3DED-05B2-12B2-D55B-905FC2C78B9B}"/>
              </a:ext>
            </a:extLst>
          </p:cNvPr>
          <p:cNvPicPr>
            <a:picLocks noChangeAspect="1"/>
          </p:cNvPicPr>
          <p:nvPr/>
        </p:nvPicPr>
        <p:blipFill>
          <a:blip r:embed="rId2"/>
          <a:stretch>
            <a:fillRect/>
          </a:stretch>
        </p:blipFill>
        <p:spPr>
          <a:xfrm>
            <a:off x="510531" y="2065882"/>
            <a:ext cx="5150858" cy="4333770"/>
          </a:xfrm>
          <a:prstGeom prst="rect">
            <a:avLst/>
          </a:prstGeom>
        </p:spPr>
      </p:pic>
      <p:pic>
        <p:nvPicPr>
          <p:cNvPr id="8" name="Picture 7">
            <a:extLst>
              <a:ext uri="{FF2B5EF4-FFF2-40B4-BE49-F238E27FC236}">
                <a16:creationId xmlns:a16="http://schemas.microsoft.com/office/drawing/2014/main" id="{3FA9526F-4EAB-6462-8C67-0D9CBEC9C0AA}"/>
              </a:ext>
            </a:extLst>
          </p:cNvPr>
          <p:cNvPicPr>
            <a:picLocks noChangeAspect="1"/>
          </p:cNvPicPr>
          <p:nvPr/>
        </p:nvPicPr>
        <p:blipFill>
          <a:blip r:embed="rId3"/>
          <a:stretch>
            <a:fillRect/>
          </a:stretch>
        </p:blipFill>
        <p:spPr>
          <a:xfrm>
            <a:off x="6530612" y="1883012"/>
            <a:ext cx="5150857" cy="4516640"/>
          </a:xfrm>
          <a:prstGeom prst="rect">
            <a:avLst/>
          </a:prstGeom>
        </p:spPr>
      </p:pic>
    </p:spTree>
    <p:extLst>
      <p:ext uri="{BB962C8B-B14F-4D97-AF65-F5344CB8AC3E}">
        <p14:creationId xmlns:p14="http://schemas.microsoft.com/office/powerpoint/2010/main" val="15540532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6FAD21-8D71-CD86-BF55-0031418F7578}"/>
            </a:ext>
          </a:extLst>
        </p:cNvPr>
        <p:cNvGrpSpPr/>
        <p:nvPr/>
      </p:nvGrpSpPr>
      <p:grpSpPr>
        <a:xfrm>
          <a:off x="0" y="0"/>
          <a:ext cx="0" cy="0"/>
          <a:chOff x="0" y="0"/>
          <a:chExt cx="0" cy="0"/>
        </a:xfrm>
      </p:grpSpPr>
      <p:sp>
        <p:nvSpPr>
          <p:cNvPr id="3" name="Text Placeholder 6">
            <a:extLst>
              <a:ext uri="{FF2B5EF4-FFF2-40B4-BE49-F238E27FC236}">
                <a16:creationId xmlns:a16="http://schemas.microsoft.com/office/drawing/2014/main" id="{3AB0607B-383F-8AE6-3095-0BD90FA0AA41}"/>
              </a:ext>
            </a:extLst>
          </p:cNvPr>
          <p:cNvSpPr txBox="1">
            <a:spLocks/>
          </p:cNvSpPr>
          <p:nvPr/>
        </p:nvSpPr>
        <p:spPr>
          <a:xfrm>
            <a:off x="3008376" y="2512195"/>
            <a:ext cx="5770435" cy="999102"/>
          </a:xfrm>
          <a:prstGeom prst="rect">
            <a:avLst/>
          </a:prstGeom>
        </p:spPr>
        <p:txBody>
          <a:bodyPr/>
          <a:lstStyle>
            <a:lvl1pPr marL="180000" indent="-324000" algn="l" defTabSz="180000" rtl="0" eaLnBrk="1" latinLnBrk="0" hangingPunct="1">
              <a:lnSpc>
                <a:spcPct val="90000"/>
              </a:lnSpc>
              <a:spcBef>
                <a:spcPts val="600"/>
              </a:spcBef>
              <a:buClr>
                <a:schemeClr val="bg1"/>
              </a:buClr>
              <a:buFont typeface="Wingdings" panose="05000000000000000000" pitchFamily="2" charset="2"/>
              <a:buChar char="w"/>
              <a:tabLst>
                <a:tab pos="180000" algn="l"/>
              </a:tabLst>
              <a:defRPr lang="et-EE" sz="1200" b="0" i="0" u="none" strike="noStrike" kern="1200" baseline="0" smtClean="0">
                <a:solidFill>
                  <a:schemeClr val="tx1"/>
                </a:solidFill>
                <a:effectLst/>
                <a:latin typeface="Arial" panose="020B0604020202020204" pitchFamily="34" charset="0"/>
                <a:ea typeface="+mn-ea"/>
                <a:cs typeface="Arial" panose="020B0604020202020204" pitchFamily="34" charset="0"/>
              </a:defRPr>
            </a:lvl1pPr>
            <a:lvl2pPr marL="73440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2pPr>
            <a:lvl3pPr marL="120015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3pPr>
            <a:lvl4pPr marL="165735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4pPr>
            <a:lvl5pPr marL="211455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0000"/>
              </a:lnSpc>
              <a:buNone/>
            </a:pPr>
            <a:r>
              <a:rPr lang="en-US" sz="3600" b="1" dirty="0"/>
              <a:t>Domas un </a:t>
            </a:r>
            <a:r>
              <a:rPr lang="en-US" sz="3600" b="1" dirty="0" err="1"/>
              <a:t>darbi</a:t>
            </a:r>
            <a:r>
              <a:rPr lang="en-US" sz="3600" b="1" dirty="0"/>
              <a:t> </a:t>
            </a:r>
            <a:r>
              <a:rPr lang="en-US" sz="3600" b="1" dirty="0" err="1"/>
              <a:t>rūpniecības</a:t>
            </a:r>
            <a:r>
              <a:rPr lang="en-US" sz="3600" b="1" dirty="0"/>
              <a:t>  </a:t>
            </a:r>
            <a:r>
              <a:rPr lang="en-US" sz="3600" b="1" dirty="0" err="1"/>
              <a:t>nākotnei</a:t>
            </a:r>
            <a:endParaRPr lang="en-US" sz="3600" b="1" dirty="0"/>
          </a:p>
        </p:txBody>
      </p:sp>
    </p:spTree>
    <p:extLst>
      <p:ext uri="{BB962C8B-B14F-4D97-AF65-F5344CB8AC3E}">
        <p14:creationId xmlns:p14="http://schemas.microsoft.com/office/powerpoint/2010/main" val="33118051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26F2A7A-1E22-281D-446C-00A25AA67EF2}"/>
              </a:ext>
            </a:extLst>
          </p:cNvPr>
          <p:cNvSpPr>
            <a:spLocks noGrp="1"/>
          </p:cNvSpPr>
          <p:nvPr>
            <p:ph type="sldNum" sz="quarter" idx="21"/>
          </p:nvPr>
        </p:nvSpPr>
        <p:spPr/>
        <p:txBody>
          <a:bodyPr/>
          <a:lstStyle/>
          <a:p>
            <a:fld id="{B0E5FBAD-ED71-4054-BBC3-51CCE1BCD495}" type="slidenum">
              <a:rPr lang="et-EE" smtClean="0"/>
              <a:pPr/>
              <a:t>32</a:t>
            </a:fld>
            <a:endParaRPr lang="et-EE"/>
          </a:p>
        </p:txBody>
      </p:sp>
      <p:sp>
        <p:nvSpPr>
          <p:cNvPr id="5" name="Title 4">
            <a:extLst>
              <a:ext uri="{FF2B5EF4-FFF2-40B4-BE49-F238E27FC236}">
                <a16:creationId xmlns:a16="http://schemas.microsoft.com/office/drawing/2014/main" id="{2760F4A4-C75D-A8E9-B29B-0A8D54F03068}"/>
              </a:ext>
            </a:extLst>
          </p:cNvPr>
          <p:cNvSpPr>
            <a:spLocks noGrp="1"/>
          </p:cNvSpPr>
          <p:nvPr>
            <p:ph type="title"/>
          </p:nvPr>
        </p:nvSpPr>
        <p:spPr>
          <a:xfrm>
            <a:off x="1010609" y="333786"/>
            <a:ext cx="8853717" cy="485650"/>
          </a:xfrm>
        </p:spPr>
        <p:txBody>
          <a:bodyPr/>
          <a:lstStyle/>
          <a:p>
            <a:r>
              <a:rPr lang="en-US" sz="2400" dirty="0" err="1"/>
              <a:t>Kokapstrādes</a:t>
            </a:r>
            <a:r>
              <a:rPr lang="en-US" sz="2400" dirty="0"/>
              <a:t> </a:t>
            </a:r>
            <a:r>
              <a:rPr lang="en-US" sz="2400" dirty="0" err="1"/>
              <a:t>skatījums</a:t>
            </a:r>
            <a:r>
              <a:rPr lang="en-US" sz="2400" dirty="0"/>
              <a:t> </a:t>
            </a:r>
            <a:r>
              <a:rPr lang="en-US" sz="2400" dirty="0" err="1"/>
              <a:t>nākotnē</a:t>
            </a:r>
            <a:r>
              <a:rPr lang="en-US" sz="2400" dirty="0"/>
              <a:t> </a:t>
            </a:r>
            <a:r>
              <a:rPr lang="en-US" sz="2400" dirty="0" err="1"/>
              <a:t>šobrīd</a:t>
            </a:r>
            <a:r>
              <a:rPr lang="en-US" sz="2400" dirty="0"/>
              <a:t> </a:t>
            </a:r>
            <a:r>
              <a:rPr lang="en-US" sz="2400" dirty="0" err="1"/>
              <a:t>ir</a:t>
            </a:r>
            <a:r>
              <a:rPr lang="en-US" sz="2400" dirty="0"/>
              <a:t> </a:t>
            </a:r>
            <a:r>
              <a:rPr lang="en-US" sz="2400" dirty="0" err="1"/>
              <a:t>viegli</a:t>
            </a:r>
            <a:r>
              <a:rPr lang="en-US" sz="2400" dirty="0"/>
              <a:t> </a:t>
            </a:r>
            <a:r>
              <a:rPr lang="en-US" sz="2400" dirty="0" err="1"/>
              <a:t>piesardzīgs</a:t>
            </a:r>
            <a:endParaRPr lang="en-US" sz="2400" dirty="0"/>
          </a:p>
        </p:txBody>
      </p:sp>
      <p:sp>
        <p:nvSpPr>
          <p:cNvPr id="6" name="Text Placeholder 5">
            <a:extLst>
              <a:ext uri="{FF2B5EF4-FFF2-40B4-BE49-F238E27FC236}">
                <a16:creationId xmlns:a16="http://schemas.microsoft.com/office/drawing/2014/main" id="{995E95A7-600F-C00D-3461-AFB0CFB04C34}"/>
              </a:ext>
            </a:extLst>
          </p:cNvPr>
          <p:cNvSpPr>
            <a:spLocks noGrp="1"/>
          </p:cNvSpPr>
          <p:nvPr>
            <p:ph type="body" sz="quarter" idx="11"/>
          </p:nvPr>
        </p:nvSpPr>
        <p:spPr>
          <a:xfrm>
            <a:off x="1113243" y="1198303"/>
            <a:ext cx="8853717" cy="603065"/>
          </a:xfrm>
        </p:spPr>
        <p:txBody>
          <a:bodyPr>
            <a:normAutofit/>
          </a:bodyPr>
          <a:lstStyle/>
          <a:p>
            <a:pPr algn="ctr"/>
            <a:r>
              <a:rPr lang="en-US" dirty="0" err="1"/>
              <a:t>Kokapstrādes</a:t>
            </a:r>
            <a:r>
              <a:rPr lang="en-US" dirty="0"/>
              <a:t> (C16) </a:t>
            </a:r>
            <a:r>
              <a:rPr lang="en-US" dirty="0" err="1"/>
              <a:t>noskaņojuma</a:t>
            </a:r>
            <a:r>
              <a:rPr lang="en-US" dirty="0"/>
              <a:t> </a:t>
            </a:r>
            <a:r>
              <a:rPr lang="en-US" dirty="0" err="1"/>
              <a:t>aptauju</a:t>
            </a:r>
            <a:r>
              <a:rPr lang="en-US" dirty="0"/>
              <a:t> apakšindeksi </a:t>
            </a:r>
            <a:r>
              <a:rPr lang="en-US" dirty="0" err="1"/>
              <a:t>attiecībā</a:t>
            </a:r>
            <a:r>
              <a:rPr lang="en-US" dirty="0"/>
              <a:t> </a:t>
            </a:r>
            <a:r>
              <a:rPr lang="en-US" dirty="0" err="1"/>
              <a:t>pret</a:t>
            </a:r>
            <a:r>
              <a:rPr lang="en-US" dirty="0"/>
              <a:t> </a:t>
            </a:r>
            <a:r>
              <a:rPr lang="en-US" dirty="0" err="1"/>
              <a:t>vēsturiski</a:t>
            </a:r>
            <a:r>
              <a:rPr lang="en-US" dirty="0"/>
              <a:t> </a:t>
            </a:r>
            <a:r>
              <a:rPr lang="en-US" dirty="0" err="1"/>
              <a:t>vidējo</a:t>
            </a:r>
            <a:r>
              <a:rPr lang="en-US" dirty="0"/>
              <a:t> kopš 2004. gada, 3MMA, 07.2021-09.2026</a:t>
            </a:r>
          </a:p>
        </p:txBody>
      </p:sp>
      <p:sp>
        <p:nvSpPr>
          <p:cNvPr id="4" name="TextBox 3">
            <a:extLst>
              <a:ext uri="{FF2B5EF4-FFF2-40B4-BE49-F238E27FC236}">
                <a16:creationId xmlns:a16="http://schemas.microsoft.com/office/drawing/2014/main" id="{1FC895A5-3724-AE8F-E8F8-97D351F73AE3}"/>
              </a:ext>
            </a:extLst>
          </p:cNvPr>
          <p:cNvSpPr txBox="1"/>
          <p:nvPr/>
        </p:nvSpPr>
        <p:spPr>
          <a:xfrm>
            <a:off x="9864326" y="6453188"/>
            <a:ext cx="1021615" cy="215444"/>
          </a:xfrm>
          <a:prstGeom prst="rect">
            <a:avLst/>
          </a:prstGeom>
          <a:noFill/>
        </p:spPr>
        <p:txBody>
          <a:bodyPr wrap="square" rtlCol="0">
            <a:spAutoFit/>
          </a:bodyPr>
          <a:lstStyle/>
          <a:p>
            <a:pPr algn="ctr"/>
            <a:r>
              <a:rPr lang="en-US" sz="800" dirty="0"/>
              <a:t>Dati: Macrobond</a:t>
            </a:r>
            <a:endParaRPr lang="lv-LV" sz="800" dirty="0"/>
          </a:p>
        </p:txBody>
      </p:sp>
      <p:pic>
        <p:nvPicPr>
          <p:cNvPr id="12" name="Picture 11">
            <a:extLst>
              <a:ext uri="{FF2B5EF4-FFF2-40B4-BE49-F238E27FC236}">
                <a16:creationId xmlns:a16="http://schemas.microsoft.com/office/drawing/2014/main" id="{31E211FD-9555-B3D0-AC64-ED53EBD37ECC}"/>
              </a:ext>
            </a:extLst>
          </p:cNvPr>
          <p:cNvPicPr>
            <a:picLocks noChangeAspect="1"/>
          </p:cNvPicPr>
          <p:nvPr/>
        </p:nvPicPr>
        <p:blipFill>
          <a:blip r:embed="rId2"/>
          <a:stretch>
            <a:fillRect/>
          </a:stretch>
        </p:blipFill>
        <p:spPr>
          <a:xfrm>
            <a:off x="1204754" y="2122904"/>
            <a:ext cx="9438862" cy="4401310"/>
          </a:xfrm>
          <a:prstGeom prst="rect">
            <a:avLst/>
          </a:prstGeom>
        </p:spPr>
      </p:pic>
    </p:spTree>
    <p:extLst>
      <p:ext uri="{BB962C8B-B14F-4D97-AF65-F5344CB8AC3E}">
        <p14:creationId xmlns:p14="http://schemas.microsoft.com/office/powerpoint/2010/main" val="26932368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35E6BE9-BF29-03E4-2DD5-A748C1025CDA}"/>
              </a:ext>
            </a:extLst>
          </p:cNvPr>
          <p:cNvSpPr>
            <a:spLocks noGrp="1"/>
          </p:cNvSpPr>
          <p:nvPr>
            <p:ph type="sldNum" sz="quarter" idx="21"/>
          </p:nvPr>
        </p:nvSpPr>
        <p:spPr/>
        <p:txBody>
          <a:bodyPr/>
          <a:lstStyle/>
          <a:p>
            <a:fld id="{B0E5FBAD-ED71-4054-BBC3-51CCE1BCD495}" type="slidenum">
              <a:rPr lang="et-EE" smtClean="0"/>
              <a:pPr/>
              <a:t>33</a:t>
            </a:fld>
            <a:endParaRPr lang="et-EE"/>
          </a:p>
        </p:txBody>
      </p:sp>
      <p:sp>
        <p:nvSpPr>
          <p:cNvPr id="5" name="Title 4">
            <a:extLst>
              <a:ext uri="{FF2B5EF4-FFF2-40B4-BE49-F238E27FC236}">
                <a16:creationId xmlns:a16="http://schemas.microsoft.com/office/drawing/2014/main" id="{3104FABF-3615-B068-89D1-A7D985A87680}"/>
              </a:ext>
            </a:extLst>
          </p:cNvPr>
          <p:cNvSpPr>
            <a:spLocks noGrp="1"/>
          </p:cNvSpPr>
          <p:nvPr>
            <p:ph type="title"/>
          </p:nvPr>
        </p:nvSpPr>
        <p:spPr>
          <a:xfrm>
            <a:off x="646875" y="202406"/>
            <a:ext cx="7699424" cy="701612"/>
          </a:xfrm>
        </p:spPr>
        <p:txBody>
          <a:bodyPr/>
          <a:lstStyle/>
          <a:p>
            <a:r>
              <a:rPr lang="en-US" dirty="0" err="1"/>
              <a:t>Rūpniecība</a:t>
            </a:r>
            <a:r>
              <a:rPr lang="en-US" dirty="0"/>
              <a:t> kopumā </a:t>
            </a:r>
            <a:r>
              <a:rPr lang="en-US" dirty="0" err="1"/>
              <a:t>ir</a:t>
            </a:r>
            <a:r>
              <a:rPr lang="en-US" dirty="0"/>
              <a:t> </a:t>
            </a:r>
            <a:r>
              <a:rPr lang="en-US" dirty="0" err="1"/>
              <a:t>optimistiska</a:t>
            </a:r>
            <a:endParaRPr lang="en-US" dirty="0"/>
          </a:p>
        </p:txBody>
      </p:sp>
      <p:sp>
        <p:nvSpPr>
          <p:cNvPr id="6" name="Text Placeholder 5">
            <a:extLst>
              <a:ext uri="{FF2B5EF4-FFF2-40B4-BE49-F238E27FC236}">
                <a16:creationId xmlns:a16="http://schemas.microsoft.com/office/drawing/2014/main" id="{834262A4-F355-1493-5BAA-81292929AF1A}"/>
              </a:ext>
            </a:extLst>
          </p:cNvPr>
          <p:cNvSpPr>
            <a:spLocks noGrp="1"/>
          </p:cNvSpPr>
          <p:nvPr>
            <p:ph type="body" sz="quarter" idx="11"/>
          </p:nvPr>
        </p:nvSpPr>
        <p:spPr>
          <a:xfrm>
            <a:off x="264999" y="1741744"/>
            <a:ext cx="5276265" cy="701612"/>
          </a:xfrm>
        </p:spPr>
        <p:txBody>
          <a:bodyPr>
            <a:normAutofit/>
          </a:bodyPr>
          <a:lstStyle/>
          <a:p>
            <a:pPr algn="ctr"/>
            <a:r>
              <a:rPr lang="lv-LV" sz="1400" noProof="0" dirty="0"/>
              <a:t>Apstrādes rūpniecības apakšnozaru noskaņojuma indeksi attiecībā pret vēsturiski vidējo, 3MMA</a:t>
            </a:r>
          </a:p>
        </p:txBody>
      </p:sp>
      <p:pic>
        <p:nvPicPr>
          <p:cNvPr id="8" name="Picture 7">
            <a:extLst>
              <a:ext uri="{FF2B5EF4-FFF2-40B4-BE49-F238E27FC236}">
                <a16:creationId xmlns:a16="http://schemas.microsoft.com/office/drawing/2014/main" id="{7A09A7AF-DA72-1EF0-6023-CC6CD95A3C27}"/>
              </a:ext>
            </a:extLst>
          </p:cNvPr>
          <p:cNvPicPr>
            <a:picLocks noChangeAspect="1"/>
          </p:cNvPicPr>
          <p:nvPr/>
        </p:nvPicPr>
        <p:blipFill>
          <a:blip r:embed="rId2"/>
          <a:stretch>
            <a:fillRect/>
          </a:stretch>
        </p:blipFill>
        <p:spPr>
          <a:xfrm>
            <a:off x="264999" y="2218918"/>
            <a:ext cx="5572733" cy="4436676"/>
          </a:xfrm>
          <a:prstGeom prst="rect">
            <a:avLst/>
          </a:prstGeom>
        </p:spPr>
      </p:pic>
      <p:pic>
        <p:nvPicPr>
          <p:cNvPr id="10" name="Picture 9">
            <a:extLst>
              <a:ext uri="{FF2B5EF4-FFF2-40B4-BE49-F238E27FC236}">
                <a16:creationId xmlns:a16="http://schemas.microsoft.com/office/drawing/2014/main" id="{942397B5-DBDB-E11F-0D37-D5BB7E7A3E43}"/>
              </a:ext>
            </a:extLst>
          </p:cNvPr>
          <p:cNvPicPr>
            <a:picLocks noChangeAspect="1"/>
          </p:cNvPicPr>
          <p:nvPr/>
        </p:nvPicPr>
        <p:blipFill>
          <a:blip r:embed="rId3"/>
          <a:stretch>
            <a:fillRect/>
          </a:stretch>
        </p:blipFill>
        <p:spPr>
          <a:xfrm>
            <a:off x="6197573" y="2394525"/>
            <a:ext cx="5471160" cy="4261069"/>
          </a:xfrm>
          <a:prstGeom prst="rect">
            <a:avLst/>
          </a:prstGeom>
        </p:spPr>
      </p:pic>
      <p:sp>
        <p:nvSpPr>
          <p:cNvPr id="11" name="Text Placeholder 5">
            <a:extLst>
              <a:ext uri="{FF2B5EF4-FFF2-40B4-BE49-F238E27FC236}">
                <a16:creationId xmlns:a16="http://schemas.microsoft.com/office/drawing/2014/main" id="{85C69847-C1FC-EAC4-60F4-5858CDF94730}"/>
              </a:ext>
            </a:extLst>
          </p:cNvPr>
          <p:cNvSpPr txBox="1">
            <a:spLocks/>
          </p:cNvSpPr>
          <p:nvPr/>
        </p:nvSpPr>
        <p:spPr>
          <a:xfrm>
            <a:off x="6197573" y="1692913"/>
            <a:ext cx="5276265" cy="701612"/>
          </a:xfrm>
          <a:prstGeom prst="rect">
            <a:avLst/>
          </a:prstGeom>
        </p:spPr>
        <p:txBody>
          <a:bodyPr vert="horz" lIns="0" tIns="0" rIns="0" bIns="0" rtlCol="0">
            <a:normAutofit/>
          </a:bodyPr>
          <a:lstStyle>
            <a:lvl1pPr marL="0" indent="0" algn="l" defTabSz="180000" rtl="0" eaLnBrk="1" latinLnBrk="0" hangingPunct="1">
              <a:lnSpc>
                <a:spcPct val="100000"/>
              </a:lnSpc>
              <a:spcBef>
                <a:spcPts val="600"/>
              </a:spcBef>
              <a:buClr>
                <a:schemeClr val="bg1"/>
              </a:buClr>
              <a:buFont typeface="Wingdings" panose="05000000000000000000" pitchFamily="2" charset="2"/>
              <a:buNone/>
              <a:tabLst>
                <a:tab pos="180000" algn="l"/>
              </a:tabLst>
              <a:defRPr lang="et-EE" sz="1600" b="1" i="0" u="none" strike="noStrike" kern="1200" baseline="0">
                <a:solidFill>
                  <a:schemeClr val="bg1"/>
                </a:solidFill>
                <a:effectLst/>
                <a:latin typeface="Arial" panose="020B0604020202020204" pitchFamily="34" charset="0"/>
                <a:ea typeface="+mn-ea"/>
                <a:cs typeface="Arial" panose="020B0604020202020204" pitchFamily="34" charset="0"/>
              </a:defRPr>
            </a:lvl1pPr>
            <a:lvl2pPr marL="73440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2pPr>
            <a:lvl3pPr marL="120015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3pPr>
            <a:lvl4pPr marL="165735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4pPr>
            <a:lvl5pPr marL="211455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lv-LV" sz="1400" dirty="0"/>
              <a:t>Apstrādes rūpniecības </a:t>
            </a:r>
            <a:r>
              <a:rPr lang="en-US" sz="1400" dirty="0" err="1"/>
              <a:t>kopējā</a:t>
            </a:r>
            <a:r>
              <a:rPr lang="en-US" sz="1400" dirty="0"/>
              <a:t> </a:t>
            </a:r>
            <a:r>
              <a:rPr lang="en-US" sz="1400" dirty="0" err="1"/>
              <a:t>indeksa</a:t>
            </a:r>
            <a:r>
              <a:rPr lang="en-US" sz="1400" dirty="0"/>
              <a:t> </a:t>
            </a:r>
            <a:r>
              <a:rPr lang="en-US" sz="1400" dirty="0" err="1"/>
              <a:t>komponentes</a:t>
            </a:r>
            <a:r>
              <a:rPr lang="en-US" sz="1400" dirty="0"/>
              <a:t> </a:t>
            </a:r>
            <a:r>
              <a:rPr lang="lv-LV" sz="1400" dirty="0"/>
              <a:t>attiecībā pret vēsturiski vidējo, 3MMA</a:t>
            </a:r>
          </a:p>
        </p:txBody>
      </p:sp>
      <p:sp>
        <p:nvSpPr>
          <p:cNvPr id="4" name="TextBox 3">
            <a:extLst>
              <a:ext uri="{FF2B5EF4-FFF2-40B4-BE49-F238E27FC236}">
                <a16:creationId xmlns:a16="http://schemas.microsoft.com/office/drawing/2014/main" id="{15438F3A-36A4-FF71-1529-4C47ACEA4758}"/>
              </a:ext>
            </a:extLst>
          </p:cNvPr>
          <p:cNvSpPr txBox="1"/>
          <p:nvPr/>
        </p:nvSpPr>
        <p:spPr>
          <a:xfrm>
            <a:off x="10806158" y="6440150"/>
            <a:ext cx="1021615" cy="215444"/>
          </a:xfrm>
          <a:prstGeom prst="rect">
            <a:avLst/>
          </a:prstGeom>
          <a:noFill/>
        </p:spPr>
        <p:txBody>
          <a:bodyPr wrap="square" rtlCol="0">
            <a:spAutoFit/>
          </a:bodyPr>
          <a:lstStyle/>
          <a:p>
            <a:pPr algn="ctr"/>
            <a:r>
              <a:rPr lang="en-US" sz="800" dirty="0"/>
              <a:t>Dati: Luminor</a:t>
            </a:r>
            <a:endParaRPr lang="lv-LV" sz="800" dirty="0"/>
          </a:p>
        </p:txBody>
      </p:sp>
    </p:spTree>
    <p:extLst>
      <p:ext uri="{BB962C8B-B14F-4D97-AF65-F5344CB8AC3E}">
        <p14:creationId xmlns:p14="http://schemas.microsoft.com/office/powerpoint/2010/main" val="40005477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82FDA85-D23D-3694-6454-AB1DE5AFA8C8}"/>
              </a:ext>
            </a:extLst>
          </p:cNvPr>
          <p:cNvSpPr>
            <a:spLocks noGrp="1"/>
          </p:cNvSpPr>
          <p:nvPr>
            <p:ph type="sldNum" sz="quarter" idx="21"/>
          </p:nvPr>
        </p:nvSpPr>
        <p:spPr/>
        <p:txBody>
          <a:bodyPr/>
          <a:lstStyle/>
          <a:p>
            <a:fld id="{B0E5FBAD-ED71-4054-BBC3-51CCE1BCD495}" type="slidenum">
              <a:rPr lang="et-EE" smtClean="0"/>
              <a:pPr/>
              <a:t>34</a:t>
            </a:fld>
            <a:endParaRPr lang="et-EE"/>
          </a:p>
        </p:txBody>
      </p:sp>
      <p:sp>
        <p:nvSpPr>
          <p:cNvPr id="5" name="Title 4">
            <a:extLst>
              <a:ext uri="{FF2B5EF4-FFF2-40B4-BE49-F238E27FC236}">
                <a16:creationId xmlns:a16="http://schemas.microsoft.com/office/drawing/2014/main" id="{A68ECC0C-2993-D1B5-65EB-75B53801477B}"/>
              </a:ext>
            </a:extLst>
          </p:cNvPr>
          <p:cNvSpPr>
            <a:spLocks noGrp="1"/>
          </p:cNvSpPr>
          <p:nvPr>
            <p:ph type="title"/>
          </p:nvPr>
        </p:nvSpPr>
        <p:spPr>
          <a:xfrm>
            <a:off x="658192" y="406756"/>
            <a:ext cx="8933864" cy="624788"/>
          </a:xfrm>
        </p:spPr>
        <p:txBody>
          <a:bodyPr/>
          <a:lstStyle/>
          <a:p>
            <a:r>
              <a:rPr lang="lv-LV" noProof="0" dirty="0"/>
              <a:t>Kokapstrādē ir</a:t>
            </a:r>
            <a:r>
              <a:rPr lang="en-US" noProof="0" dirty="0"/>
              <a:t>/</a:t>
            </a:r>
            <a:r>
              <a:rPr lang="en-US" noProof="0" dirty="0" err="1"/>
              <a:t>bija</a:t>
            </a:r>
            <a:r>
              <a:rPr lang="lv-LV" noProof="0" dirty="0"/>
              <a:t> liels investīciju bums</a:t>
            </a:r>
          </a:p>
        </p:txBody>
      </p:sp>
      <p:pic>
        <p:nvPicPr>
          <p:cNvPr id="8" name="Picture 7">
            <a:extLst>
              <a:ext uri="{FF2B5EF4-FFF2-40B4-BE49-F238E27FC236}">
                <a16:creationId xmlns:a16="http://schemas.microsoft.com/office/drawing/2014/main" id="{9F8DC932-E13E-8B52-4C94-A78E90AD08A5}"/>
              </a:ext>
            </a:extLst>
          </p:cNvPr>
          <p:cNvPicPr>
            <a:picLocks noChangeAspect="1"/>
          </p:cNvPicPr>
          <p:nvPr/>
        </p:nvPicPr>
        <p:blipFill>
          <a:blip r:embed="rId2"/>
          <a:stretch>
            <a:fillRect/>
          </a:stretch>
        </p:blipFill>
        <p:spPr>
          <a:xfrm>
            <a:off x="3355672" y="2204824"/>
            <a:ext cx="5245796" cy="4502318"/>
          </a:xfrm>
          <a:prstGeom prst="rect">
            <a:avLst/>
          </a:prstGeom>
        </p:spPr>
      </p:pic>
      <p:sp>
        <p:nvSpPr>
          <p:cNvPr id="9" name="Text Placeholder 5">
            <a:extLst>
              <a:ext uri="{FF2B5EF4-FFF2-40B4-BE49-F238E27FC236}">
                <a16:creationId xmlns:a16="http://schemas.microsoft.com/office/drawing/2014/main" id="{E8EEC8A8-1993-844F-B0FF-EBB1BFFB226C}"/>
              </a:ext>
            </a:extLst>
          </p:cNvPr>
          <p:cNvSpPr txBox="1">
            <a:spLocks/>
          </p:cNvSpPr>
          <p:nvPr/>
        </p:nvSpPr>
        <p:spPr>
          <a:xfrm>
            <a:off x="3355672" y="1348338"/>
            <a:ext cx="4833554" cy="856486"/>
          </a:xfrm>
          <a:prstGeom prst="rect">
            <a:avLst/>
          </a:prstGeom>
        </p:spPr>
        <p:txBody>
          <a:bodyPr vert="horz" lIns="0" tIns="0" rIns="0" bIns="0" rtlCol="0">
            <a:normAutofit/>
          </a:bodyPr>
          <a:lstStyle>
            <a:lvl1pPr marL="0" indent="0" algn="l" defTabSz="180000" rtl="0" eaLnBrk="1" latinLnBrk="0" hangingPunct="1">
              <a:lnSpc>
                <a:spcPct val="100000"/>
              </a:lnSpc>
              <a:spcBef>
                <a:spcPts val="600"/>
              </a:spcBef>
              <a:buClr>
                <a:schemeClr val="bg1"/>
              </a:buClr>
              <a:buFont typeface="Wingdings" panose="05000000000000000000" pitchFamily="2" charset="2"/>
              <a:buNone/>
              <a:tabLst>
                <a:tab pos="180000" algn="l"/>
              </a:tabLst>
              <a:defRPr lang="et-EE" sz="1600" b="1" i="0" u="none" strike="noStrike" kern="1200" baseline="0">
                <a:solidFill>
                  <a:schemeClr val="bg1"/>
                </a:solidFill>
                <a:effectLst/>
                <a:latin typeface="Arial" panose="020B0604020202020204" pitchFamily="34" charset="0"/>
                <a:ea typeface="+mn-ea"/>
                <a:cs typeface="Arial" panose="020B0604020202020204" pitchFamily="34" charset="0"/>
              </a:defRPr>
            </a:lvl1pPr>
            <a:lvl2pPr marL="73440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2pPr>
            <a:lvl3pPr marL="120015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3pPr>
            <a:lvl4pPr marL="165735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4pPr>
            <a:lvl5pPr marL="2114550" indent="-324000" algn="l" defTabSz="180000" rtl="0" eaLnBrk="1" latinLnBrk="0" hangingPunct="1">
              <a:lnSpc>
                <a:spcPct val="90000"/>
              </a:lnSpc>
              <a:spcBef>
                <a:spcPts val="500"/>
              </a:spcBef>
              <a:buClr>
                <a:schemeClr val="bg1"/>
              </a:buClr>
              <a:buFont typeface="Wingdings" panose="05000000000000000000" pitchFamily="2" charset="2"/>
              <a:buChar char="w"/>
              <a:tabLst>
                <a:tab pos="180000" algn="l"/>
              </a:tabLst>
              <a:defRPr sz="12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lv-LV" sz="1400" noProof="0" dirty="0"/>
              <a:t>Ieguldījumi pamatlīdzekļos apstrādes rūpniecībā un trīs nozarēs, iepriekšējo četru ceturkšņu summa, 1C, 2012. – 1C, 2026. gads, mEUR</a:t>
            </a:r>
          </a:p>
        </p:txBody>
      </p:sp>
      <p:sp>
        <p:nvSpPr>
          <p:cNvPr id="4" name="TextBox 3">
            <a:extLst>
              <a:ext uri="{FF2B5EF4-FFF2-40B4-BE49-F238E27FC236}">
                <a16:creationId xmlns:a16="http://schemas.microsoft.com/office/drawing/2014/main" id="{44EED5B4-1DFD-D325-82EF-F4A23CCFC26B}"/>
              </a:ext>
            </a:extLst>
          </p:cNvPr>
          <p:cNvSpPr txBox="1"/>
          <p:nvPr/>
        </p:nvSpPr>
        <p:spPr>
          <a:xfrm>
            <a:off x="8776190" y="6503632"/>
            <a:ext cx="1021615" cy="215444"/>
          </a:xfrm>
          <a:prstGeom prst="rect">
            <a:avLst/>
          </a:prstGeom>
          <a:noFill/>
        </p:spPr>
        <p:txBody>
          <a:bodyPr wrap="square" rtlCol="0">
            <a:spAutoFit/>
          </a:bodyPr>
          <a:lstStyle/>
          <a:p>
            <a:pPr algn="ctr"/>
            <a:r>
              <a:rPr lang="en-US" sz="800" dirty="0"/>
              <a:t>Dati: CSP</a:t>
            </a:r>
            <a:endParaRPr lang="lv-LV" sz="800" dirty="0"/>
          </a:p>
        </p:txBody>
      </p:sp>
    </p:spTree>
    <p:extLst>
      <p:ext uri="{BB962C8B-B14F-4D97-AF65-F5344CB8AC3E}">
        <p14:creationId xmlns:p14="http://schemas.microsoft.com/office/powerpoint/2010/main" val="5433219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B8D05E8-F01E-44DE-A089-0D9312F80277}"/>
              </a:ext>
            </a:extLst>
          </p:cNvPr>
          <p:cNvSpPr>
            <a:spLocks noGrp="1"/>
          </p:cNvSpPr>
          <p:nvPr>
            <p:ph type="body" sz="quarter" idx="10"/>
          </p:nvPr>
        </p:nvSpPr>
        <p:spPr>
          <a:xfrm>
            <a:off x="2858357" y="3063240"/>
            <a:ext cx="6475285" cy="731520"/>
          </a:xfrm>
        </p:spPr>
        <p:txBody>
          <a:bodyPr/>
          <a:lstStyle/>
          <a:p>
            <a:pPr algn="ctr"/>
            <a:r>
              <a:rPr lang="lv-LV" noProof="0" dirty="0">
                <a:solidFill>
                  <a:schemeClr val="tx1"/>
                </a:solidFill>
              </a:rPr>
              <a:t>Paldies par uzmanību!</a:t>
            </a:r>
          </a:p>
        </p:txBody>
      </p:sp>
    </p:spTree>
    <p:extLst>
      <p:ext uri="{BB962C8B-B14F-4D97-AF65-F5344CB8AC3E}">
        <p14:creationId xmlns:p14="http://schemas.microsoft.com/office/powerpoint/2010/main" val="3186536715"/>
      </p:ext>
    </p:extLst>
  </p:cSld>
  <p:clrMapOvr>
    <a:masterClrMapping/>
  </p:clrMapOvr>
</p:sld>
</file>

<file path=ppt/theme/theme1.xml><?xml version="1.0" encoding="utf-8"?>
<a:theme xmlns:a="http://schemas.openxmlformats.org/drawingml/2006/main" name="Headline Master v1">
  <a:themeElements>
    <a:clrScheme name="LUMINOR Main Color Palette">
      <a:dk1>
        <a:srgbClr val="36102D"/>
      </a:dk1>
      <a:lt1>
        <a:srgbClr val="DB8993"/>
      </a:lt1>
      <a:dk2>
        <a:srgbClr val="FFFFFF"/>
      </a:dk2>
      <a:lt2>
        <a:srgbClr val="FFFFFF"/>
      </a:lt2>
      <a:accent1>
        <a:srgbClr val="DB8993"/>
      </a:accent1>
      <a:accent2>
        <a:srgbClr val="E2A1A9"/>
      </a:accent2>
      <a:accent3>
        <a:srgbClr val="E9B8BE"/>
      </a:accent3>
      <a:accent4>
        <a:srgbClr val="F1D0D4"/>
      </a:accent4>
      <a:accent5>
        <a:srgbClr val="676665"/>
      </a:accent5>
      <a:accent6>
        <a:srgbClr val="C8C7C5"/>
      </a:accent6>
      <a:hlink>
        <a:srgbClr val="FF839F"/>
      </a:hlink>
      <a:folHlink>
        <a:srgbClr val="FF839F"/>
      </a:folHlink>
    </a:clrScheme>
    <a:fontScheme name="LUMINOR PPT font">
      <a:majorFont>
        <a:latin typeface="Arial Bold"/>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Headline Master v2">
  <a:themeElements>
    <a:clrScheme name="LUMINOR Main Color Palette">
      <a:dk1>
        <a:srgbClr val="36102D"/>
      </a:dk1>
      <a:lt1>
        <a:srgbClr val="DB8993"/>
      </a:lt1>
      <a:dk2>
        <a:srgbClr val="FFFFFF"/>
      </a:dk2>
      <a:lt2>
        <a:srgbClr val="FFFFFF"/>
      </a:lt2>
      <a:accent1>
        <a:srgbClr val="DB8993"/>
      </a:accent1>
      <a:accent2>
        <a:srgbClr val="E2A1A9"/>
      </a:accent2>
      <a:accent3>
        <a:srgbClr val="E9B8BE"/>
      </a:accent3>
      <a:accent4>
        <a:srgbClr val="F1D0D4"/>
      </a:accent4>
      <a:accent5>
        <a:srgbClr val="676665"/>
      </a:accent5>
      <a:accent6>
        <a:srgbClr val="C8C7C5"/>
      </a:accent6>
      <a:hlink>
        <a:srgbClr val="FF839F"/>
      </a:hlink>
      <a:folHlink>
        <a:srgbClr val="FF839F"/>
      </a:folHlink>
    </a:clrScheme>
    <a:fontScheme name="LUMINOR PPT font">
      <a:majorFont>
        <a:latin typeface="Arial Bold"/>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ontent Master v1">
  <a:themeElements>
    <a:clrScheme name="LUMINOR Main Color Palette">
      <a:dk1>
        <a:srgbClr val="36102D"/>
      </a:dk1>
      <a:lt1>
        <a:srgbClr val="DB8993"/>
      </a:lt1>
      <a:dk2>
        <a:srgbClr val="FFFFFF"/>
      </a:dk2>
      <a:lt2>
        <a:srgbClr val="FFFFFF"/>
      </a:lt2>
      <a:accent1>
        <a:srgbClr val="DB8993"/>
      </a:accent1>
      <a:accent2>
        <a:srgbClr val="99C6DC"/>
      </a:accent2>
      <a:accent3>
        <a:srgbClr val="3C5065"/>
      </a:accent3>
      <a:accent4>
        <a:srgbClr val="A8B596"/>
      </a:accent4>
      <a:accent5>
        <a:srgbClr val="435B53"/>
      </a:accent5>
      <a:accent6>
        <a:srgbClr val="676665"/>
      </a:accent6>
      <a:hlink>
        <a:srgbClr val="DB8993"/>
      </a:hlink>
      <a:folHlink>
        <a:srgbClr val="DB8993"/>
      </a:folHlink>
    </a:clrScheme>
    <a:fontScheme name="LUMINOR PPT font">
      <a:majorFont>
        <a:latin typeface="Arial Bold"/>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Disclaimer Master">
  <a:themeElements>
    <a:clrScheme name="LUMINOR Main Color Palette">
      <a:dk1>
        <a:srgbClr val="36102D"/>
      </a:dk1>
      <a:lt1>
        <a:srgbClr val="DB8993"/>
      </a:lt1>
      <a:dk2>
        <a:srgbClr val="FFFFFF"/>
      </a:dk2>
      <a:lt2>
        <a:srgbClr val="FFFFFF"/>
      </a:lt2>
      <a:accent1>
        <a:srgbClr val="DB8993"/>
      </a:accent1>
      <a:accent2>
        <a:srgbClr val="99C6DC"/>
      </a:accent2>
      <a:accent3>
        <a:srgbClr val="3C5065"/>
      </a:accent3>
      <a:accent4>
        <a:srgbClr val="A8B596"/>
      </a:accent4>
      <a:accent5>
        <a:srgbClr val="435B53"/>
      </a:accent5>
      <a:accent6>
        <a:srgbClr val="676665"/>
      </a:accent6>
      <a:hlink>
        <a:srgbClr val="DB8993"/>
      </a:hlink>
      <a:folHlink>
        <a:srgbClr val="DB8993"/>
      </a:folHlink>
    </a:clrScheme>
    <a:fontScheme name="LUMINOR PPT font">
      <a:majorFont>
        <a:latin typeface="Arial Bold"/>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SharedWithUsers xmlns="57edbbda-04a0-43ce-9933-9e1d26b46077">
      <UserInfo>
        <DisplayName>Markitanova, Irina</DisplayName>
        <AccountId>2945</AccountId>
        <AccountType/>
      </UserInfo>
      <UserInfo>
        <DisplayName>Kaevats, Jürgen</DisplayName>
        <AccountId>6387</AccountId>
        <AccountType/>
      </UserInfo>
      <UserInfo>
        <DisplayName>Arhipova, Jekaterina</DisplayName>
        <AccountId>2747</AccountId>
        <AccountType/>
      </UserInfo>
      <UserInfo>
        <DisplayName>Husu, Kaire</DisplayName>
        <AccountId>1793</AccountId>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B307549E68D694886A8E4890CCD2E55" ma:contentTypeVersion="6" ma:contentTypeDescription="Create a new document." ma:contentTypeScope="" ma:versionID="6c60b414f83e1c7f14cf89736de07382">
  <xsd:schema xmlns:xsd="http://www.w3.org/2001/XMLSchema" xmlns:xs="http://www.w3.org/2001/XMLSchema" xmlns:p="http://schemas.microsoft.com/office/2006/metadata/properties" xmlns:ns1="http://schemas.microsoft.com/sharepoint/v3" xmlns:ns2="034ad19c-338f-4736-a69d-c95a67e1fd76" xmlns:ns3="57edbbda-04a0-43ce-9933-9e1d26b46077" targetNamespace="http://schemas.microsoft.com/office/2006/metadata/properties" ma:root="true" ma:fieldsID="4307ae11d8fea9eebb14bae877a80f3e" ns1:_="" ns2:_="" ns3:_="">
    <xsd:import namespace="http://schemas.microsoft.com/sharepoint/v3"/>
    <xsd:import namespace="034ad19c-338f-4736-a69d-c95a67e1fd76"/>
    <xsd:import namespace="57edbbda-04a0-43ce-9933-9e1d26b46077"/>
    <xsd:element name="properties">
      <xsd:complexType>
        <xsd:sequence>
          <xsd:element name="documentManagement">
            <xsd:complexType>
              <xsd:all>
                <xsd:element ref="ns1:PublishingStartDate" minOccurs="0"/>
                <xsd:element ref="ns1:PublishingExpirationDate" minOccurs="0"/>
                <xsd:element ref="ns2:MediaServiceMetadata" minOccurs="0"/>
                <xsd:element ref="ns2:MediaServiceFastMetadata" minOccurs="0"/>
                <xsd:element ref="ns3:SharedWithUsers" minOccurs="0"/>
                <xsd:element ref="ns3:SharedWithDetails" minOccurs="0"/>
                <xsd:element ref="ns2:MediaServiceAuto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9"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034ad19c-338f-4736-a69d-c95a67e1fd76"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element name="MediaServiceAutoTags" ma:index="14" nillable="true" ma:displayName="MediaServiceAutoTags" ma:description="" ma:internalName="MediaServiceAutoTag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7edbbda-04a0-43ce-9933-9e1d26b46077" elementFormDefault="qualified">
    <xsd:import namespace="http://schemas.microsoft.com/office/2006/documentManagement/types"/>
    <xsd:import namespace="http://schemas.microsoft.com/office/infopath/2007/PartnerControls"/>
    <xsd:element name="SharedWithUsers" ma:index="12"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descrip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7DB5FD2-6CD0-48C8-A498-99E79DEC0A83}">
  <ds:schemaRefs>
    <ds:schemaRef ds:uri="http://schemas.microsoft.com/sharepoint/v3/contenttype/forms"/>
  </ds:schemaRefs>
</ds:datastoreItem>
</file>

<file path=customXml/itemProps2.xml><?xml version="1.0" encoding="utf-8"?>
<ds:datastoreItem xmlns:ds="http://schemas.openxmlformats.org/officeDocument/2006/customXml" ds:itemID="{A8E91CD6-8FC3-4B2A-8416-DE7A0DFE92BA}">
  <ds:schemaRefs>
    <ds:schemaRef ds:uri="http://purl.org/dc/elements/1.1/"/>
    <ds:schemaRef ds:uri="57edbbda-04a0-43ce-9933-9e1d26b46077"/>
    <ds:schemaRef ds:uri="http://purl.org/dc/dcmitype/"/>
    <ds:schemaRef ds:uri="034ad19c-338f-4736-a69d-c95a67e1fd76"/>
    <ds:schemaRef ds:uri="http://schemas.microsoft.com/office/2006/metadata/properties"/>
    <ds:schemaRef ds:uri="http://schemas.openxmlformats.org/package/2006/metadata/core-properties"/>
    <ds:schemaRef ds:uri="http://schemas.microsoft.com/office/2006/documentManagement/types"/>
    <ds:schemaRef ds:uri="http://schemas.microsoft.com/sharepoint/v3"/>
    <ds:schemaRef ds:uri="http://schemas.microsoft.com/office/infopath/2007/PartnerControls"/>
    <ds:schemaRef ds:uri="http://www.w3.org/XML/1998/namespace"/>
    <ds:schemaRef ds:uri="http://purl.org/dc/terms/"/>
  </ds:schemaRefs>
</ds:datastoreItem>
</file>

<file path=customXml/itemProps3.xml><?xml version="1.0" encoding="utf-8"?>
<ds:datastoreItem xmlns:ds="http://schemas.openxmlformats.org/officeDocument/2006/customXml" ds:itemID="{40DF18CE-349D-4374-8CD6-691362D4ADCE}">
  <ds:schemaRefs>
    <ds:schemaRef ds:uri="034ad19c-338f-4736-a69d-c95a67e1fd76"/>
    <ds:schemaRef ds:uri="57edbbda-04a0-43ce-9933-9e1d26b4607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44015</TotalTime>
  <Words>882</Words>
  <Application>Microsoft Office PowerPoint</Application>
  <PresentationFormat>Widescreen</PresentationFormat>
  <Paragraphs>162</Paragraphs>
  <Slides>35</Slides>
  <Notes>2</Notes>
  <HiddenSlides>0</HiddenSlides>
  <MMClips>0</MMClips>
  <ScaleCrop>false</ScaleCrop>
  <HeadingPairs>
    <vt:vector size="6" baseType="variant">
      <vt:variant>
        <vt:lpstr>Fonts Used</vt:lpstr>
      </vt:variant>
      <vt:variant>
        <vt:i4>4</vt:i4>
      </vt:variant>
      <vt:variant>
        <vt:lpstr>Theme</vt:lpstr>
      </vt:variant>
      <vt:variant>
        <vt:i4>4</vt:i4>
      </vt:variant>
      <vt:variant>
        <vt:lpstr>Slide Titles</vt:lpstr>
      </vt:variant>
      <vt:variant>
        <vt:i4>35</vt:i4>
      </vt:variant>
    </vt:vector>
  </HeadingPairs>
  <TitlesOfParts>
    <vt:vector size="43" baseType="lpstr">
      <vt:lpstr>Arial</vt:lpstr>
      <vt:lpstr>Calibri</vt:lpstr>
      <vt:lpstr>Georgia</vt:lpstr>
      <vt:lpstr>Wingdings</vt:lpstr>
      <vt:lpstr>Headline Master v1</vt:lpstr>
      <vt:lpstr>Headline Master v2</vt:lpstr>
      <vt:lpstr>Content Master v1</vt:lpstr>
      <vt:lpstr>Disclaimer Master</vt:lpstr>
      <vt:lpstr>PowerPoint Presentation</vt:lpstr>
      <vt:lpstr>PowerPoint Presentation</vt:lpstr>
      <vt:lpstr>Pērn dinamiskākās ekonomikas Vidzemē bija Valka un Alūksne</vt:lpstr>
      <vt:lpstr>Ir izmaiņas!</vt:lpstr>
      <vt:lpstr>Rīga atkal ātrāka</vt:lpstr>
      <vt:lpstr>Meža nozares temps pērn bija viduvējs, bet apjomi vienalga cienījami</vt:lpstr>
      <vt:lpstr>Latvijas ārējā tirdzniecībā koksne ilgstoši bijusi pirmā preču sacensībā</vt:lpstr>
      <vt:lpstr>PowerPoint Presentation</vt:lpstr>
      <vt:lpstr>Pilsētu un novadu attīstības nokrāsas kopš 2014. gada </vt:lpstr>
      <vt:lpstr>Reģioni nostiprinās savās kompetences jomās</vt:lpstr>
      <vt:lpstr>Ar pirmo stabiņu ir grūti sacensties, bet arī otrajam nav ne vainas</vt:lpstr>
      <vt:lpstr>Divi skati uz meža nozares lomu pašvaldībās</vt:lpstr>
      <vt:lpstr>Latvijas ekonomikas krāsas</vt:lpstr>
      <vt:lpstr>Vēsturei ir sekas</vt:lpstr>
      <vt:lpstr>Katrai nozarei savs stūrītis zemes</vt:lpstr>
      <vt:lpstr>PowerPoint Presentation</vt:lpstr>
      <vt:lpstr>Labklājība ir attīstība plus atrašanās vieta</vt:lpstr>
      <vt:lpstr>Vidzeme mīl mērenību</vt:lpstr>
      <vt:lpstr>Labākās darba iespējas Vidzemē ir Valmieras un Smiltenes, bet sliktākās – Valkas un Limbažu novados</vt:lpstr>
      <vt:lpstr>Vidzemes ekonomikā ir samērā augsta valsts loma, tas ir risks</vt:lpstr>
      <vt:lpstr>Ir vietas, kur pašvaldības ir dominējošais spēks vietējā ekonomikā </vt:lpstr>
      <vt:lpstr>Demogrāfiju Vidzemē izskaidro attīstība un vieta </vt:lpstr>
      <vt:lpstr>Centrtiece var būt arī lokāla</vt:lpstr>
      <vt:lpstr>PowerPoint Presentation</vt:lpstr>
      <vt:lpstr>Nozares lokomotīve šobrīd ir plātņu ražošana</vt:lpstr>
      <vt:lpstr>Meža nozarei patīk Vidzeme</vt:lpstr>
      <vt:lpstr>Meža nozares struktūra reģionos (1)</vt:lpstr>
      <vt:lpstr>PowerPoint Presentation</vt:lpstr>
      <vt:lpstr>PowerPoint Presentation</vt:lpstr>
      <vt:lpstr>PowerPoint Presentation</vt:lpstr>
      <vt:lpstr>PowerPoint Presentation</vt:lpstr>
      <vt:lpstr>Kokapstrādes skatījums nākotnē šobrīd ir viegli piesardzīgs</vt:lpstr>
      <vt:lpstr>Rūpniecība kopumā ir optimistiska</vt:lpstr>
      <vt:lpstr>Kokapstrādē ir/bija liels investīciju bums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Taavi</dc:creator>
  <cp:lastModifiedBy>Strautins, Peteris</cp:lastModifiedBy>
  <cp:revision>445</cp:revision>
  <cp:lastPrinted>2021-03-22T10:15:38Z</cp:lastPrinted>
  <dcterms:created xsi:type="dcterms:W3CDTF">2020-07-08T06:38:03Z</dcterms:created>
  <dcterms:modified xsi:type="dcterms:W3CDTF">2026-10-14T05:07:36Z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0x010100BB307549E68D694886A8E4890CCD2E55</vt:lpwstr>
  </property>
  <property fmtid="{D5CDD505-2E9C-101B-9397-08002B2CF9AE}" pid="3" name="MSIP_Label_c1700bd3-ec36-4d7a-85de-98fe1183b709_Enabled">
    <vt:lpwstr>true</vt:lpwstr>
  </property>
  <property fmtid="{D5CDD505-2E9C-101B-9397-08002B2CF9AE}" pid="4" name="MSIP_Label_c1700bd3-ec36-4d7a-85de-98fe1183b709_SetDate">
    <vt:lpwstr>2024-05-01T08:53:30Z</vt:lpwstr>
  </property>
  <property fmtid="{D5CDD505-2E9C-101B-9397-08002B2CF9AE}" pid="5" name="MSIP_Label_c1700bd3-ec36-4d7a-85de-98fe1183b709_Method">
    <vt:lpwstr>Privileged</vt:lpwstr>
  </property>
  <property fmtid="{D5CDD505-2E9C-101B-9397-08002B2CF9AE}" pid="6" name="MSIP_Label_c1700bd3-ec36-4d7a-85de-98fe1183b709_Name">
    <vt:lpwstr>Public</vt:lpwstr>
  </property>
  <property fmtid="{D5CDD505-2E9C-101B-9397-08002B2CF9AE}" pid="7" name="MSIP_Label_c1700bd3-ec36-4d7a-85de-98fe1183b709_SiteId">
    <vt:lpwstr>5bdfb231-1958-42c0-8a9b-0cda186703b2</vt:lpwstr>
  </property>
  <property fmtid="{D5CDD505-2E9C-101B-9397-08002B2CF9AE}" pid="8" name="MSIP_Label_c1700bd3-ec36-4d7a-85de-98fe1183b709_ActionId">
    <vt:lpwstr>a2076233-7325-4f09-803b-c2162dda2176</vt:lpwstr>
  </property>
  <property fmtid="{D5CDD505-2E9C-101B-9397-08002B2CF9AE}" pid="9" name="MSIP_Label_c1700bd3-ec36-4d7a-85de-98fe1183b709_ContentBits">
    <vt:lpwstr>0</vt:lpwstr>
  </property>
</Properties>
</file>